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2" saveSubsetFonts="1">
  <p:sldMasterIdLst>
    <p:sldMasterId id="2147483684" r:id="rId1"/>
  </p:sldMasterIdLst>
  <p:notesMasterIdLst>
    <p:notesMasterId r:id="rId3"/>
  </p:notesMasterIdLst>
  <p:sldIdLst>
    <p:sldId id="257" r:id="rId2"/>
  </p:sldIdLst>
  <p:sldSz cx="32399288" cy="43200638"/>
  <p:notesSz cx="6858000" cy="9144000"/>
  <p:defaultTextStyle>
    <a:defPPr>
      <a:defRPr lang="pt-BR"/>
    </a:defPPr>
    <a:lvl1pPr marL="0" algn="l" defTabSz="3628614" rtl="0" eaLnBrk="1" latinLnBrk="0" hangingPunct="1">
      <a:defRPr sz="7143" kern="1200">
        <a:solidFill>
          <a:schemeClr val="tx1"/>
        </a:solidFill>
        <a:latin typeface="+mn-lt"/>
        <a:ea typeface="+mn-ea"/>
        <a:cs typeface="+mn-cs"/>
      </a:defRPr>
    </a:lvl1pPr>
    <a:lvl2pPr marL="1814306" algn="l" defTabSz="3628614" rtl="0" eaLnBrk="1" latinLnBrk="0" hangingPunct="1">
      <a:defRPr sz="7143" kern="1200">
        <a:solidFill>
          <a:schemeClr val="tx1"/>
        </a:solidFill>
        <a:latin typeface="+mn-lt"/>
        <a:ea typeface="+mn-ea"/>
        <a:cs typeface="+mn-cs"/>
      </a:defRPr>
    </a:lvl2pPr>
    <a:lvl3pPr marL="3628614" algn="l" defTabSz="3628614" rtl="0" eaLnBrk="1" latinLnBrk="0" hangingPunct="1">
      <a:defRPr sz="7143" kern="1200">
        <a:solidFill>
          <a:schemeClr val="tx1"/>
        </a:solidFill>
        <a:latin typeface="+mn-lt"/>
        <a:ea typeface="+mn-ea"/>
        <a:cs typeface="+mn-cs"/>
      </a:defRPr>
    </a:lvl3pPr>
    <a:lvl4pPr marL="5442920" algn="l" defTabSz="3628614" rtl="0" eaLnBrk="1" latinLnBrk="0" hangingPunct="1">
      <a:defRPr sz="7143" kern="1200">
        <a:solidFill>
          <a:schemeClr val="tx1"/>
        </a:solidFill>
        <a:latin typeface="+mn-lt"/>
        <a:ea typeface="+mn-ea"/>
        <a:cs typeface="+mn-cs"/>
      </a:defRPr>
    </a:lvl4pPr>
    <a:lvl5pPr marL="7257228" algn="l" defTabSz="3628614" rtl="0" eaLnBrk="1" latinLnBrk="0" hangingPunct="1">
      <a:defRPr sz="7143" kern="1200">
        <a:solidFill>
          <a:schemeClr val="tx1"/>
        </a:solidFill>
        <a:latin typeface="+mn-lt"/>
        <a:ea typeface="+mn-ea"/>
        <a:cs typeface="+mn-cs"/>
      </a:defRPr>
    </a:lvl5pPr>
    <a:lvl6pPr marL="9071534" algn="l" defTabSz="3628614" rtl="0" eaLnBrk="1" latinLnBrk="0" hangingPunct="1">
      <a:defRPr sz="7143" kern="1200">
        <a:solidFill>
          <a:schemeClr val="tx1"/>
        </a:solidFill>
        <a:latin typeface="+mn-lt"/>
        <a:ea typeface="+mn-ea"/>
        <a:cs typeface="+mn-cs"/>
      </a:defRPr>
    </a:lvl6pPr>
    <a:lvl7pPr marL="10885840" algn="l" defTabSz="3628614" rtl="0" eaLnBrk="1" latinLnBrk="0" hangingPunct="1">
      <a:defRPr sz="7143" kern="1200">
        <a:solidFill>
          <a:schemeClr val="tx1"/>
        </a:solidFill>
        <a:latin typeface="+mn-lt"/>
        <a:ea typeface="+mn-ea"/>
        <a:cs typeface="+mn-cs"/>
      </a:defRPr>
    </a:lvl7pPr>
    <a:lvl8pPr marL="12700148" algn="l" defTabSz="3628614" rtl="0" eaLnBrk="1" latinLnBrk="0" hangingPunct="1">
      <a:defRPr sz="7143" kern="1200">
        <a:solidFill>
          <a:schemeClr val="tx1"/>
        </a:solidFill>
        <a:latin typeface="+mn-lt"/>
        <a:ea typeface="+mn-ea"/>
        <a:cs typeface="+mn-cs"/>
      </a:defRPr>
    </a:lvl8pPr>
    <a:lvl9pPr marL="14514454" algn="l" defTabSz="3628614" rtl="0" eaLnBrk="1" latinLnBrk="0" hangingPunct="1">
      <a:defRPr sz="7143" kern="1200">
        <a:solidFill>
          <a:schemeClr val="tx1"/>
        </a:solidFill>
        <a:latin typeface="+mn-lt"/>
        <a:ea typeface="+mn-ea"/>
        <a:cs typeface="+mn-cs"/>
      </a:defRPr>
    </a:lvl9pPr>
  </p:defaultTextStyle>
  <p:extLst>
    <p:ext uri="{521415D9-36F7-43E2-AB2F-B90AF26B5E84}">
      <p14:sectionLst xmlns:p14="http://schemas.microsoft.com/office/powerpoint/2010/main">
        <p14:section name="Seção sem Título" id="{F9BC5F7A-8DDF-4692-A89F-C6AC6911E9FB}">
          <p14:sldIdLst>
            <p14:sldId id="257"/>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uário do Windows" initials="UdW" lastIdx="1" clrIdx="0">
    <p:extLst>
      <p:ext uri="{19B8F6BF-5375-455C-9EA6-DF929625EA0E}">
        <p15:presenceInfo xmlns:p15="http://schemas.microsoft.com/office/powerpoint/2012/main" userId="Usuário do Window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0" autoAdjust="0"/>
    <p:restoredTop sz="0" autoAdjust="0"/>
  </p:normalViewPr>
  <p:slideViewPr>
    <p:cSldViewPr snapToGrid="0">
      <p:cViewPr>
        <p:scale>
          <a:sx n="33" d="100"/>
          <a:sy n="33" d="100"/>
        </p:scale>
        <p:origin x="354" y="-2202"/>
      </p:cViewPr>
      <p:guideLst/>
    </p:cSldViewPr>
  </p:slideViewPr>
  <p:notesTextViewPr>
    <p:cViewPr>
      <p:scale>
        <a:sx n="1" d="1"/>
        <a:sy n="1" d="1"/>
      </p:scale>
      <p:origin x="0" y="0"/>
    </p:cViewPr>
  </p:notesTextViewPr>
  <p:sorterViewPr>
    <p:cViewPr>
      <p:scale>
        <a:sx n="100" d="100"/>
        <a:sy n="100" d="100"/>
      </p:scale>
      <p:origin x="0" y="-19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151DA9F-7D32-4B4F-9990-3094D4267823}"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pt-BR"/>
        </a:p>
      </dgm:t>
    </dgm:pt>
    <dgm:pt modelId="{B80F87D2-0AA8-47AB-AE99-3E544B030CA0}">
      <dgm:prSet phldrT="[Texto]" custT="1"/>
      <dgm:spPr/>
      <dgm:t>
        <a:bodyPr/>
        <a:lstStyle/>
        <a:p>
          <a:pPr algn="just"/>
          <a:r>
            <a:rPr lang="pt-BR" sz="4000" b="1" dirty="0" smtClean="0">
              <a:solidFill>
                <a:srgbClr val="FF0000"/>
              </a:solidFill>
            </a:rPr>
            <a:t>2 – Qual sua visão sobre o EAD (Ensino à Distância)? As metodologias e métodos avaliativos são eficazes para garantir a formação de um Licenciado em Filosofia?</a:t>
          </a:r>
        </a:p>
        <a:p>
          <a:pPr algn="just"/>
          <a:r>
            <a:rPr lang="pt-BR" sz="4000" dirty="0" smtClean="0">
              <a:solidFill>
                <a:schemeClr val="bg1"/>
              </a:solidFill>
            </a:rPr>
            <a:t>Atualmente passamos por grandes avanços metodológicos e científicos, que nos fazem ir além da academia buscando sempre rotas alternativas para uma possível fuga da contextualização antiga de ver a educação. Dentre tais o EAD vem trazer e proporcionar uma melhor propagação das ideias, que com tudo pode ser levada adiante sem precisar-se estar próximo ao orador em questão, no caso o profissional que atue nas redes de ensino. Proporcionando um acesso favorável a todos os demais prestantes intelectos, ao meio da aprendizagem. Por mais opaca que seja, em sua propagação de conceitos, nunca se pode desprezá-la sem antes deter-se a conhece-la. E neste conhecer depara-se com um novo mundo, pelo qual somente daqui alguns anos poderemos de fato opinar pela razão de definição e escolha, entre o bem e o mal. </a:t>
          </a:r>
          <a:endParaRPr lang="pt-BR" sz="4000" b="1" dirty="0" smtClean="0">
            <a:solidFill>
              <a:schemeClr val="bg1"/>
            </a:solidFill>
          </a:endParaRPr>
        </a:p>
      </dgm:t>
    </dgm:pt>
    <dgm:pt modelId="{05B2DF10-3F3F-4ACB-983F-D891B8F7F04C}" type="sibTrans" cxnId="{D8FAFC95-FA02-4D1D-A034-E5B2D051FCBA}">
      <dgm:prSet/>
      <dgm:spPr/>
      <dgm:t>
        <a:bodyPr/>
        <a:lstStyle/>
        <a:p>
          <a:endParaRPr lang="pt-BR"/>
        </a:p>
      </dgm:t>
    </dgm:pt>
    <dgm:pt modelId="{59138835-328D-4BE0-AE01-E55109B11626}" type="parTrans" cxnId="{D8FAFC95-FA02-4D1D-A034-E5B2D051FCBA}">
      <dgm:prSet/>
      <dgm:spPr/>
      <dgm:t>
        <a:bodyPr/>
        <a:lstStyle/>
        <a:p>
          <a:endParaRPr lang="pt-BR"/>
        </a:p>
      </dgm:t>
    </dgm:pt>
    <dgm:pt modelId="{3D5DE19A-1374-4D32-BAA6-E79B2441A2C0}">
      <dgm:prSet/>
      <dgm:spPr/>
      <dgm:t>
        <a:bodyPr/>
        <a:lstStyle/>
        <a:p>
          <a:endParaRPr lang="pt-BR" dirty="0"/>
        </a:p>
      </dgm:t>
    </dgm:pt>
    <dgm:pt modelId="{7A1558FD-EF06-4398-B0F3-CD42F435FC6E}" type="parTrans" cxnId="{78E52857-52C5-4864-85F6-60D68F260581}">
      <dgm:prSet/>
      <dgm:spPr/>
      <dgm:t>
        <a:bodyPr/>
        <a:lstStyle/>
        <a:p>
          <a:endParaRPr lang="pt-BR"/>
        </a:p>
      </dgm:t>
    </dgm:pt>
    <dgm:pt modelId="{0D988578-A3CE-4E0C-9FF0-8ACC29CF98AA}" type="sibTrans" cxnId="{78E52857-52C5-4864-85F6-60D68F260581}">
      <dgm:prSet/>
      <dgm:spPr/>
      <dgm:t>
        <a:bodyPr/>
        <a:lstStyle/>
        <a:p>
          <a:endParaRPr lang="pt-BR"/>
        </a:p>
      </dgm:t>
    </dgm:pt>
    <dgm:pt modelId="{FA36771C-1216-41D3-A4AA-A2300CF11BB0}">
      <dgm:prSet custT="1"/>
      <dgm:spPr/>
      <dgm:t>
        <a:bodyPr/>
        <a:lstStyle/>
        <a:p>
          <a:pPr algn="just"/>
          <a:r>
            <a:rPr lang="pt-BR" sz="4000" b="1" dirty="0" smtClean="0">
              <a:solidFill>
                <a:srgbClr val="FF0000"/>
              </a:solidFill>
            </a:rPr>
            <a:t>3 – A partir de suas experiências como Professor de Filosofia desde 2004 e atuando como Coordenador do Curso de Filosofia da Faculdade Sant`Ana, qual a sua opinião sobre o projeto das “Escolas Sem Partidos”?</a:t>
          </a:r>
        </a:p>
        <a:p>
          <a:pPr algn="just"/>
          <a:r>
            <a:rPr lang="pt-BR" sz="4000" dirty="0" smtClean="0">
              <a:solidFill>
                <a:schemeClr val="bg1"/>
              </a:solidFill>
            </a:rPr>
            <a:t>A primeira impressão, do nome escolas sem partido, vem com intuito de querer neutralizar o ensino. De forma que o cientificismo sempre veio nos encaminhado ao passo desta neutralização, tanto de quem opera quanto de quem comunica o conhecimento, o seu principal intuito é por fim, único o professor, no entanto nos proporcionam um carácter de genialidades, onde tudo pode conceitualmente ser, transmitido seja tanto dentre a passagem quanto a aprendizagem do jovem de maneira neutra. Mas por outrem, pode ser extremamente perigo, pois não a, um amaneira neutra de ensinar, pois nela sempre residira conceitos próprios, e que nestes, consistam ao menos algumas ideologias. Pois qualquer ação seja ela formal ou informal, dentre posições e não posições, já é em si uma posição. Já é de nossa natureza falar e se expressar sobre assuntos políticos sem ao menos tocar ou precisar tocar em partidos ou políticos específicos, não se precisa ter um determinado tipo de partido para expressar ou até mesmo falar de política. O jovem é por si só uma potência política, que necessita de uma discussão saudável e bem articulada acerca de suas próprias convecções. Pois o mesmo, ainda está em um processo de constituição, aprimorando e se revigorando ao mundo. Esta ideia de que precisamos de um determinado partido, ou até mesmo que não precisamos de nem um, é uma tremenda ingenuidade, em pensar e achar, que o homem possa simplesmente carecer de explicações ou informações políticas ao longo de sua vida</a:t>
          </a:r>
          <a:r>
            <a:rPr lang="pt-BR" sz="4000" dirty="0" smtClean="0"/>
            <a:t>. </a:t>
          </a:r>
        </a:p>
        <a:p>
          <a:pPr algn="just"/>
          <a:r>
            <a:rPr lang="pt-BR" sz="3200" b="1" i="0" dirty="0" smtClean="0">
              <a:solidFill>
                <a:schemeClr val="bg1"/>
              </a:solidFill>
            </a:rPr>
            <a:t>1 Acadêmico 2º Período de </a:t>
          </a:r>
          <a:r>
            <a:rPr lang="pt-BR" sz="3200" b="1" i="0" dirty="0" err="1" smtClean="0">
              <a:solidFill>
                <a:schemeClr val="bg1"/>
              </a:solidFill>
            </a:rPr>
            <a:t>Linc</a:t>
          </a:r>
          <a:r>
            <a:rPr lang="pt-BR" sz="3200" b="1" i="0" dirty="0" smtClean="0">
              <a:solidFill>
                <a:schemeClr val="bg1"/>
              </a:solidFill>
            </a:rPr>
            <a:t>. em Filosofia, Faculdade Sant`Ana, luanth.tavares@gmail.com</a:t>
          </a:r>
        </a:p>
        <a:p>
          <a:pPr algn="just"/>
          <a:r>
            <a:rPr lang="pt-BR" sz="3200" b="1" i="0" dirty="0" smtClean="0">
              <a:solidFill>
                <a:schemeClr val="bg1"/>
              </a:solidFill>
            </a:rPr>
            <a:t>2 Prof. Esp. em Filosofia, Sociologia e Religião, Faculdade </a:t>
          </a:r>
          <a:r>
            <a:rPr lang="pt-BR" sz="3200" b="1" i="0" dirty="0" err="1" smtClean="0">
              <a:solidFill>
                <a:schemeClr val="bg1"/>
              </a:solidFill>
            </a:rPr>
            <a:t>Sant`ana</a:t>
          </a:r>
          <a:r>
            <a:rPr lang="pt-BR" sz="3200" b="1" i="0" dirty="0" smtClean="0">
              <a:solidFill>
                <a:schemeClr val="bg1"/>
              </a:solidFill>
            </a:rPr>
            <a:t>, reimilek@gmail.com</a:t>
          </a:r>
        </a:p>
        <a:p>
          <a:pPr algn="just"/>
          <a:endParaRPr lang="pt-BR" sz="2800" b="1" dirty="0" smtClean="0"/>
        </a:p>
      </dgm:t>
    </dgm:pt>
    <dgm:pt modelId="{F8C66E1E-65F5-4FCF-AD2B-C09FF8F93C8C}" type="parTrans" cxnId="{7368650B-94F7-4EAA-B349-0B993533CC8A}">
      <dgm:prSet/>
      <dgm:spPr/>
      <dgm:t>
        <a:bodyPr/>
        <a:lstStyle/>
        <a:p>
          <a:endParaRPr lang="pt-BR"/>
        </a:p>
      </dgm:t>
    </dgm:pt>
    <dgm:pt modelId="{422AC390-9842-47F7-A46A-DE1BE8AE9033}" type="sibTrans" cxnId="{7368650B-94F7-4EAA-B349-0B993533CC8A}">
      <dgm:prSet/>
      <dgm:spPr/>
      <dgm:t>
        <a:bodyPr/>
        <a:lstStyle/>
        <a:p>
          <a:endParaRPr lang="pt-BR"/>
        </a:p>
      </dgm:t>
    </dgm:pt>
    <dgm:pt modelId="{5540C068-2D95-40F6-BC08-79A5FC91CC19}" type="pres">
      <dgm:prSet presAssocID="{7151DA9F-7D32-4B4F-9990-3094D4267823}" presName="vert0" presStyleCnt="0">
        <dgm:presLayoutVars>
          <dgm:dir/>
          <dgm:animOne val="branch"/>
          <dgm:animLvl val="lvl"/>
        </dgm:presLayoutVars>
      </dgm:prSet>
      <dgm:spPr/>
      <dgm:t>
        <a:bodyPr/>
        <a:lstStyle/>
        <a:p>
          <a:endParaRPr lang="pt-BR"/>
        </a:p>
      </dgm:t>
    </dgm:pt>
    <dgm:pt modelId="{00EC1B63-EF93-45D6-9599-E255B61EFA99}" type="pres">
      <dgm:prSet presAssocID="{B80F87D2-0AA8-47AB-AE99-3E544B030CA0}" presName="thickLine" presStyleLbl="alignNode1" presStyleIdx="0" presStyleCnt="3"/>
      <dgm:spPr/>
    </dgm:pt>
    <dgm:pt modelId="{D3C2FF33-F098-471C-B3DC-6DD1C78D040A}" type="pres">
      <dgm:prSet presAssocID="{B80F87D2-0AA8-47AB-AE99-3E544B030CA0}" presName="horz1" presStyleCnt="0"/>
      <dgm:spPr/>
    </dgm:pt>
    <dgm:pt modelId="{C697DC5F-AEBE-4666-B147-26E7F359FA92}" type="pres">
      <dgm:prSet presAssocID="{B80F87D2-0AA8-47AB-AE99-3E544B030CA0}" presName="tx1" presStyleLbl="revTx" presStyleIdx="0" presStyleCnt="3" custScaleX="500000" custScaleY="233608"/>
      <dgm:spPr/>
      <dgm:t>
        <a:bodyPr/>
        <a:lstStyle/>
        <a:p>
          <a:endParaRPr lang="pt-BR"/>
        </a:p>
      </dgm:t>
    </dgm:pt>
    <dgm:pt modelId="{94F762BD-2A50-4016-8F24-B5F3943FBFC7}" type="pres">
      <dgm:prSet presAssocID="{B80F87D2-0AA8-47AB-AE99-3E544B030CA0}" presName="vert1" presStyleCnt="0"/>
      <dgm:spPr/>
    </dgm:pt>
    <dgm:pt modelId="{F8784232-B5D7-405D-A421-DFF4D32C1299}" type="pres">
      <dgm:prSet presAssocID="{3D5DE19A-1374-4D32-BAA6-E79B2441A2C0}" presName="thickLine" presStyleLbl="alignNode1" presStyleIdx="1" presStyleCnt="3" custLinFactNeighborY="-74723"/>
      <dgm:spPr/>
    </dgm:pt>
    <dgm:pt modelId="{AE2A4D31-53C8-4252-BA19-0824B58F6150}" type="pres">
      <dgm:prSet presAssocID="{3D5DE19A-1374-4D32-BAA6-E79B2441A2C0}" presName="horz1" presStyleCnt="0"/>
      <dgm:spPr/>
    </dgm:pt>
    <dgm:pt modelId="{126E95BD-72A1-4AE9-8A7B-FDE64FB4E317}" type="pres">
      <dgm:prSet presAssocID="{3D5DE19A-1374-4D32-BAA6-E79B2441A2C0}" presName="tx1" presStyleLbl="revTx" presStyleIdx="1" presStyleCnt="3"/>
      <dgm:spPr/>
      <dgm:t>
        <a:bodyPr/>
        <a:lstStyle/>
        <a:p>
          <a:endParaRPr lang="pt-BR"/>
        </a:p>
      </dgm:t>
    </dgm:pt>
    <dgm:pt modelId="{7FA75F58-5C29-4647-A616-9AF19807B4C2}" type="pres">
      <dgm:prSet presAssocID="{3D5DE19A-1374-4D32-BAA6-E79B2441A2C0}" presName="vert1" presStyleCnt="0"/>
      <dgm:spPr/>
    </dgm:pt>
    <dgm:pt modelId="{69B69C48-54BB-44A1-BECA-99A74B3814BB}" type="pres">
      <dgm:prSet presAssocID="{FA36771C-1216-41D3-A4AA-A2300CF11BB0}" presName="thickLine" presStyleLbl="alignNode1" presStyleIdx="2" presStyleCnt="3" custLinFactNeighborX="425" custLinFactNeighborY="69021"/>
      <dgm:spPr/>
    </dgm:pt>
    <dgm:pt modelId="{F90FD2C6-B930-4D99-B67F-A84FF5AD4E38}" type="pres">
      <dgm:prSet presAssocID="{FA36771C-1216-41D3-A4AA-A2300CF11BB0}" presName="horz1" presStyleCnt="0"/>
      <dgm:spPr/>
    </dgm:pt>
    <dgm:pt modelId="{D484D62F-FF01-429D-83CA-FF7FFAA14D8B}" type="pres">
      <dgm:prSet presAssocID="{FA36771C-1216-41D3-A4AA-A2300CF11BB0}" presName="tx1" presStyleLbl="revTx" presStyleIdx="2" presStyleCnt="3" custScaleX="500000" custScaleY="107886" custLinFactY="-74682" custLinFactNeighborX="3261" custLinFactNeighborY="-100000"/>
      <dgm:spPr/>
      <dgm:t>
        <a:bodyPr/>
        <a:lstStyle/>
        <a:p>
          <a:endParaRPr lang="pt-BR"/>
        </a:p>
      </dgm:t>
    </dgm:pt>
    <dgm:pt modelId="{B50EEE71-31C6-4860-BCEC-363ABF122F36}" type="pres">
      <dgm:prSet presAssocID="{FA36771C-1216-41D3-A4AA-A2300CF11BB0}" presName="vert1" presStyleCnt="0"/>
      <dgm:spPr/>
    </dgm:pt>
  </dgm:ptLst>
  <dgm:cxnLst>
    <dgm:cxn modelId="{819C5D4B-1AE3-4292-B828-49F52E832623}" type="presOf" srcId="{B80F87D2-0AA8-47AB-AE99-3E544B030CA0}" destId="{C697DC5F-AEBE-4666-B147-26E7F359FA92}" srcOrd="0" destOrd="0" presId="urn:microsoft.com/office/officeart/2008/layout/LinedList"/>
    <dgm:cxn modelId="{8D6A7157-5989-44B7-AED2-4CF3B01DEFBE}" type="presOf" srcId="{3D5DE19A-1374-4D32-BAA6-E79B2441A2C0}" destId="{126E95BD-72A1-4AE9-8A7B-FDE64FB4E317}" srcOrd="0" destOrd="0" presId="urn:microsoft.com/office/officeart/2008/layout/LinedList"/>
    <dgm:cxn modelId="{D8FAFC95-FA02-4D1D-A034-E5B2D051FCBA}" srcId="{7151DA9F-7D32-4B4F-9990-3094D4267823}" destId="{B80F87D2-0AA8-47AB-AE99-3E544B030CA0}" srcOrd="0" destOrd="0" parTransId="{59138835-328D-4BE0-AE01-E55109B11626}" sibTransId="{05B2DF10-3F3F-4ACB-983F-D891B8F7F04C}"/>
    <dgm:cxn modelId="{63DB8042-C268-4410-B200-90879C7C5BB8}" type="presOf" srcId="{FA36771C-1216-41D3-A4AA-A2300CF11BB0}" destId="{D484D62F-FF01-429D-83CA-FF7FFAA14D8B}" srcOrd="0" destOrd="0" presId="urn:microsoft.com/office/officeart/2008/layout/LinedList"/>
    <dgm:cxn modelId="{78E52857-52C5-4864-85F6-60D68F260581}" srcId="{7151DA9F-7D32-4B4F-9990-3094D4267823}" destId="{3D5DE19A-1374-4D32-BAA6-E79B2441A2C0}" srcOrd="1" destOrd="0" parTransId="{7A1558FD-EF06-4398-B0F3-CD42F435FC6E}" sibTransId="{0D988578-A3CE-4E0C-9FF0-8ACC29CF98AA}"/>
    <dgm:cxn modelId="{FA82EC20-D5AA-4E0A-9D73-4D4924715A95}" type="presOf" srcId="{7151DA9F-7D32-4B4F-9990-3094D4267823}" destId="{5540C068-2D95-40F6-BC08-79A5FC91CC19}" srcOrd="0" destOrd="0" presId="urn:microsoft.com/office/officeart/2008/layout/LinedList"/>
    <dgm:cxn modelId="{7368650B-94F7-4EAA-B349-0B993533CC8A}" srcId="{7151DA9F-7D32-4B4F-9990-3094D4267823}" destId="{FA36771C-1216-41D3-A4AA-A2300CF11BB0}" srcOrd="2" destOrd="0" parTransId="{F8C66E1E-65F5-4FCF-AD2B-C09FF8F93C8C}" sibTransId="{422AC390-9842-47F7-A46A-DE1BE8AE9033}"/>
    <dgm:cxn modelId="{ED9D107C-61B9-4546-B7CF-EACB12D29008}" type="presParOf" srcId="{5540C068-2D95-40F6-BC08-79A5FC91CC19}" destId="{00EC1B63-EF93-45D6-9599-E255B61EFA99}" srcOrd="0" destOrd="0" presId="urn:microsoft.com/office/officeart/2008/layout/LinedList"/>
    <dgm:cxn modelId="{6DBB319A-C235-4FFB-B177-6EE2FCF5DDBA}" type="presParOf" srcId="{5540C068-2D95-40F6-BC08-79A5FC91CC19}" destId="{D3C2FF33-F098-471C-B3DC-6DD1C78D040A}" srcOrd="1" destOrd="0" presId="urn:microsoft.com/office/officeart/2008/layout/LinedList"/>
    <dgm:cxn modelId="{A2AF379D-A175-4973-95DB-78E810EECC05}" type="presParOf" srcId="{D3C2FF33-F098-471C-B3DC-6DD1C78D040A}" destId="{C697DC5F-AEBE-4666-B147-26E7F359FA92}" srcOrd="0" destOrd="0" presId="urn:microsoft.com/office/officeart/2008/layout/LinedList"/>
    <dgm:cxn modelId="{B88864EA-BE81-4903-A846-4ECA67F0C44D}" type="presParOf" srcId="{D3C2FF33-F098-471C-B3DC-6DD1C78D040A}" destId="{94F762BD-2A50-4016-8F24-B5F3943FBFC7}" srcOrd="1" destOrd="0" presId="urn:microsoft.com/office/officeart/2008/layout/LinedList"/>
    <dgm:cxn modelId="{0F5C55A0-FC45-421B-AAAB-A19953D8EA9F}" type="presParOf" srcId="{5540C068-2D95-40F6-BC08-79A5FC91CC19}" destId="{F8784232-B5D7-405D-A421-DFF4D32C1299}" srcOrd="2" destOrd="0" presId="urn:microsoft.com/office/officeart/2008/layout/LinedList"/>
    <dgm:cxn modelId="{2719FF11-A27F-4B48-ACDC-7016B76BBE2C}" type="presParOf" srcId="{5540C068-2D95-40F6-BC08-79A5FC91CC19}" destId="{AE2A4D31-53C8-4252-BA19-0824B58F6150}" srcOrd="3" destOrd="0" presId="urn:microsoft.com/office/officeart/2008/layout/LinedList"/>
    <dgm:cxn modelId="{832428C8-E2A0-4777-9625-CAF213B29F06}" type="presParOf" srcId="{AE2A4D31-53C8-4252-BA19-0824B58F6150}" destId="{126E95BD-72A1-4AE9-8A7B-FDE64FB4E317}" srcOrd="0" destOrd="0" presId="urn:microsoft.com/office/officeart/2008/layout/LinedList"/>
    <dgm:cxn modelId="{A21D710C-5EC0-446E-9C73-90D438A6C188}" type="presParOf" srcId="{AE2A4D31-53C8-4252-BA19-0824B58F6150}" destId="{7FA75F58-5C29-4647-A616-9AF19807B4C2}" srcOrd="1" destOrd="0" presId="urn:microsoft.com/office/officeart/2008/layout/LinedList"/>
    <dgm:cxn modelId="{CBECDDA5-E75C-494A-8227-F642B68810AD}" type="presParOf" srcId="{5540C068-2D95-40F6-BC08-79A5FC91CC19}" destId="{69B69C48-54BB-44A1-BECA-99A74B3814BB}" srcOrd="4" destOrd="0" presId="urn:microsoft.com/office/officeart/2008/layout/LinedList"/>
    <dgm:cxn modelId="{7F47BD43-7BD7-4A8E-9D24-3B59D0AB26DB}" type="presParOf" srcId="{5540C068-2D95-40F6-BC08-79A5FC91CC19}" destId="{F90FD2C6-B930-4D99-B67F-A84FF5AD4E38}" srcOrd="5" destOrd="0" presId="urn:microsoft.com/office/officeart/2008/layout/LinedList"/>
    <dgm:cxn modelId="{A90EBD85-BC47-44F1-9632-47BC5181337C}" type="presParOf" srcId="{F90FD2C6-B930-4D99-B67F-A84FF5AD4E38}" destId="{D484D62F-FF01-429D-83CA-FF7FFAA14D8B}" srcOrd="0" destOrd="0" presId="urn:microsoft.com/office/officeart/2008/layout/LinedList"/>
    <dgm:cxn modelId="{0A4BD17B-84C3-44BD-B22D-612CC976C81E}" type="presParOf" srcId="{F90FD2C6-B930-4D99-B67F-A84FF5AD4E38}" destId="{B50EEE71-31C6-4860-BCEC-363ABF122F36}" srcOrd="1" destOrd="0" presId="urn:microsoft.com/office/officeart/2008/layout/LinedList"/>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EC1B63-EF93-45D6-9599-E255B61EFA99}">
      <dsp:nvSpPr>
        <dsp:cNvPr id="0" name=""/>
        <dsp:cNvSpPr/>
      </dsp:nvSpPr>
      <dsp:spPr>
        <a:xfrm>
          <a:off x="0" y="8724"/>
          <a:ext cx="20835938"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697DC5F-AEBE-4666-B147-26E7F359FA92}">
      <dsp:nvSpPr>
        <dsp:cNvPr id="0" name=""/>
        <dsp:cNvSpPr/>
      </dsp:nvSpPr>
      <dsp:spPr>
        <a:xfrm>
          <a:off x="0" y="8724"/>
          <a:ext cx="20830851" cy="112774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0" tIns="152400" rIns="152400" bIns="152400" numCol="1" spcCol="1270" anchor="t" anchorCtr="0">
          <a:noAutofit/>
        </a:bodyPr>
        <a:lstStyle/>
        <a:p>
          <a:pPr lvl="0" algn="just" defTabSz="1778000">
            <a:lnSpc>
              <a:spcPct val="90000"/>
            </a:lnSpc>
            <a:spcBef>
              <a:spcPct val="0"/>
            </a:spcBef>
            <a:spcAft>
              <a:spcPct val="35000"/>
            </a:spcAft>
          </a:pPr>
          <a:r>
            <a:rPr lang="pt-BR" sz="4000" b="1" kern="1200" dirty="0" smtClean="0">
              <a:solidFill>
                <a:srgbClr val="FF0000"/>
              </a:solidFill>
            </a:rPr>
            <a:t>2 – Qual sua visão sobre o EAD (Ensino à Distância)? As metodologias e métodos avaliativos são eficazes para garantir a formação de um Licenciado em Filosofia?</a:t>
          </a:r>
        </a:p>
        <a:p>
          <a:pPr lvl="0" algn="just" defTabSz="1778000">
            <a:lnSpc>
              <a:spcPct val="90000"/>
            </a:lnSpc>
            <a:spcBef>
              <a:spcPct val="0"/>
            </a:spcBef>
            <a:spcAft>
              <a:spcPct val="35000"/>
            </a:spcAft>
          </a:pPr>
          <a:r>
            <a:rPr lang="pt-BR" sz="4000" kern="1200" dirty="0" smtClean="0">
              <a:solidFill>
                <a:schemeClr val="bg1"/>
              </a:solidFill>
            </a:rPr>
            <a:t>Atualmente passamos por grandes avanços metodológicos e científicos, que nos fazem ir além da academia buscando sempre rotas alternativas para uma possível fuga da contextualização antiga de ver a educação. Dentre tais o EAD vem trazer e proporcionar uma melhor propagação das ideias, que com tudo pode ser levada adiante sem precisar-se estar próximo ao orador em questão, no caso o profissional que atue nas redes de ensino. Proporcionando um acesso favorável a todos os demais prestantes intelectos, ao meio da aprendizagem. Por mais opaca que seja, em sua propagação de conceitos, nunca se pode desprezá-la sem antes deter-se a conhece-la. E neste conhecer depara-se com um novo mundo, pelo qual somente daqui alguns anos poderemos de fato opinar pela razão de definição e escolha, entre o bem e o mal. </a:t>
          </a:r>
          <a:endParaRPr lang="pt-BR" sz="4000" b="1" kern="1200" dirty="0" smtClean="0">
            <a:solidFill>
              <a:schemeClr val="bg1"/>
            </a:solidFill>
          </a:endParaRPr>
        </a:p>
      </dsp:txBody>
      <dsp:txXfrm>
        <a:off x="0" y="8724"/>
        <a:ext cx="20830851" cy="11277450"/>
      </dsp:txXfrm>
    </dsp:sp>
    <dsp:sp modelId="{F8784232-B5D7-405D-A421-DFF4D32C1299}">
      <dsp:nvSpPr>
        <dsp:cNvPr id="0" name=""/>
        <dsp:cNvSpPr/>
      </dsp:nvSpPr>
      <dsp:spPr>
        <a:xfrm>
          <a:off x="0" y="7678914"/>
          <a:ext cx="20835938"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26E95BD-72A1-4AE9-8A7B-FDE64FB4E317}">
      <dsp:nvSpPr>
        <dsp:cNvPr id="0" name=""/>
        <dsp:cNvSpPr/>
      </dsp:nvSpPr>
      <dsp:spPr>
        <a:xfrm>
          <a:off x="0" y="11286175"/>
          <a:ext cx="20835938" cy="48275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7650" tIns="247650" rIns="247650" bIns="247650" numCol="1" spcCol="1270" anchor="t" anchorCtr="0">
          <a:noAutofit/>
        </a:bodyPr>
        <a:lstStyle/>
        <a:p>
          <a:pPr lvl="0" algn="l" defTabSz="2889250">
            <a:lnSpc>
              <a:spcPct val="90000"/>
            </a:lnSpc>
            <a:spcBef>
              <a:spcPct val="0"/>
            </a:spcBef>
            <a:spcAft>
              <a:spcPct val="35000"/>
            </a:spcAft>
          </a:pPr>
          <a:endParaRPr lang="pt-BR" sz="6500" kern="1200" dirty="0"/>
        </a:p>
      </dsp:txBody>
      <dsp:txXfrm>
        <a:off x="0" y="11286175"/>
        <a:ext cx="20835938" cy="4827510"/>
      </dsp:txXfrm>
    </dsp:sp>
    <dsp:sp modelId="{69B69C48-54BB-44A1-BECA-99A74B3814BB}">
      <dsp:nvSpPr>
        <dsp:cNvPr id="0" name=""/>
        <dsp:cNvSpPr/>
      </dsp:nvSpPr>
      <dsp:spPr>
        <a:xfrm>
          <a:off x="0" y="19708442"/>
          <a:ext cx="20835938"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484D62F-FF01-429D-83CA-FF7FFAA14D8B}">
      <dsp:nvSpPr>
        <dsp:cNvPr id="0" name=""/>
        <dsp:cNvSpPr/>
      </dsp:nvSpPr>
      <dsp:spPr>
        <a:xfrm>
          <a:off x="5086" y="7680893"/>
          <a:ext cx="20830851" cy="52082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0" tIns="152400" rIns="152400" bIns="152400" numCol="1" spcCol="1270" anchor="t" anchorCtr="0">
          <a:noAutofit/>
        </a:bodyPr>
        <a:lstStyle/>
        <a:p>
          <a:pPr lvl="0" algn="just" defTabSz="1778000">
            <a:lnSpc>
              <a:spcPct val="90000"/>
            </a:lnSpc>
            <a:spcBef>
              <a:spcPct val="0"/>
            </a:spcBef>
            <a:spcAft>
              <a:spcPct val="35000"/>
            </a:spcAft>
          </a:pPr>
          <a:r>
            <a:rPr lang="pt-BR" sz="4000" b="1" kern="1200" dirty="0" smtClean="0">
              <a:solidFill>
                <a:srgbClr val="FF0000"/>
              </a:solidFill>
            </a:rPr>
            <a:t>3 – A partir de suas experiências como Professor de Filosofia desde 2004 e atuando como Coordenador do Curso de Filosofia da Faculdade Sant`Ana, qual a sua opinião sobre o projeto das “Escolas Sem Partidos”?</a:t>
          </a:r>
        </a:p>
        <a:p>
          <a:pPr lvl="0" algn="just" defTabSz="1778000">
            <a:lnSpc>
              <a:spcPct val="90000"/>
            </a:lnSpc>
            <a:spcBef>
              <a:spcPct val="0"/>
            </a:spcBef>
            <a:spcAft>
              <a:spcPct val="35000"/>
            </a:spcAft>
          </a:pPr>
          <a:r>
            <a:rPr lang="pt-BR" sz="4000" kern="1200" dirty="0" smtClean="0">
              <a:solidFill>
                <a:schemeClr val="bg1"/>
              </a:solidFill>
            </a:rPr>
            <a:t>A primeira impressão, do nome escolas sem partido, vem com intuito de querer neutralizar o ensino. De forma que o cientificismo sempre veio nos encaminhado ao passo desta neutralização, tanto de quem opera quanto de quem comunica o conhecimento, o seu principal intuito é por fim, único o professor, no entanto nos proporcionam um carácter de genialidades, onde tudo pode conceitualmente ser, transmitido seja tanto dentre a passagem quanto a aprendizagem do jovem de maneira neutra. Mas por outrem, pode ser extremamente perigo, pois não a, um amaneira neutra de ensinar, pois nela sempre residira conceitos próprios, e que nestes, consistam ao menos algumas ideologias. Pois qualquer ação seja ela formal ou informal, dentre posições e não posições, já é em si uma posição. Já é de nossa natureza falar e se expressar sobre assuntos políticos sem ao menos tocar ou precisar tocar em partidos ou políticos específicos, não se precisa ter um determinado tipo de partido para expressar ou até mesmo falar de política. O jovem é por si só uma potência política, que necessita de uma discussão saudável e bem articulada acerca de suas próprias convecções. Pois o mesmo, ainda está em um processo de constituição, aprimorando e se revigorando ao mundo. Esta ideia de que precisamos de um determinado partido, ou até mesmo que não precisamos de nem um, é uma tremenda ingenuidade, em pensar e achar, que o homem possa simplesmente carecer de explicações ou informações políticas ao longo de sua vida</a:t>
          </a:r>
          <a:r>
            <a:rPr lang="pt-BR" sz="4000" kern="1200" dirty="0" smtClean="0"/>
            <a:t>. </a:t>
          </a:r>
        </a:p>
        <a:p>
          <a:pPr lvl="0" algn="just" defTabSz="1778000">
            <a:lnSpc>
              <a:spcPct val="90000"/>
            </a:lnSpc>
            <a:spcBef>
              <a:spcPct val="0"/>
            </a:spcBef>
            <a:spcAft>
              <a:spcPct val="35000"/>
            </a:spcAft>
          </a:pPr>
          <a:r>
            <a:rPr lang="pt-BR" sz="3200" b="1" i="0" kern="1200" dirty="0" smtClean="0">
              <a:solidFill>
                <a:schemeClr val="bg1"/>
              </a:solidFill>
            </a:rPr>
            <a:t>1 Acadêmico 2º Período de </a:t>
          </a:r>
          <a:r>
            <a:rPr lang="pt-BR" sz="3200" b="1" i="0" kern="1200" dirty="0" err="1" smtClean="0">
              <a:solidFill>
                <a:schemeClr val="bg1"/>
              </a:solidFill>
            </a:rPr>
            <a:t>Linc</a:t>
          </a:r>
          <a:r>
            <a:rPr lang="pt-BR" sz="3200" b="1" i="0" kern="1200" dirty="0" smtClean="0">
              <a:solidFill>
                <a:schemeClr val="bg1"/>
              </a:solidFill>
            </a:rPr>
            <a:t>. em Filosofia, Faculdade Sant`Ana, luanth.tavares@gmail.com</a:t>
          </a:r>
        </a:p>
        <a:p>
          <a:pPr lvl="0" algn="just" defTabSz="1778000">
            <a:lnSpc>
              <a:spcPct val="90000"/>
            </a:lnSpc>
            <a:spcBef>
              <a:spcPct val="0"/>
            </a:spcBef>
            <a:spcAft>
              <a:spcPct val="35000"/>
            </a:spcAft>
          </a:pPr>
          <a:r>
            <a:rPr lang="pt-BR" sz="3200" b="1" i="0" kern="1200" dirty="0" smtClean="0">
              <a:solidFill>
                <a:schemeClr val="bg1"/>
              </a:solidFill>
            </a:rPr>
            <a:t>2 Prof. Esp. em Filosofia, Sociologia e Religião, Faculdade </a:t>
          </a:r>
          <a:r>
            <a:rPr lang="pt-BR" sz="3200" b="1" i="0" kern="1200" dirty="0" err="1" smtClean="0">
              <a:solidFill>
                <a:schemeClr val="bg1"/>
              </a:solidFill>
            </a:rPr>
            <a:t>Sant`ana</a:t>
          </a:r>
          <a:r>
            <a:rPr lang="pt-BR" sz="3200" b="1" i="0" kern="1200" dirty="0" smtClean="0">
              <a:solidFill>
                <a:schemeClr val="bg1"/>
              </a:solidFill>
            </a:rPr>
            <a:t>, reimilek@gmail.com</a:t>
          </a:r>
        </a:p>
        <a:p>
          <a:pPr lvl="0" algn="just" defTabSz="1778000">
            <a:lnSpc>
              <a:spcPct val="90000"/>
            </a:lnSpc>
            <a:spcBef>
              <a:spcPct val="0"/>
            </a:spcBef>
            <a:spcAft>
              <a:spcPct val="35000"/>
            </a:spcAft>
          </a:pPr>
          <a:endParaRPr lang="pt-BR" sz="2800" b="1" kern="1200" dirty="0" smtClean="0"/>
        </a:p>
      </dsp:txBody>
      <dsp:txXfrm>
        <a:off x="5086" y="7680893"/>
        <a:ext cx="20830851" cy="5208207"/>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8D5F4A-07C5-420C-88FD-1EF41D0DDDEC}" type="datetimeFigureOut">
              <a:rPr lang="pt-BR" smtClean="0"/>
              <a:t>28/09/2018</a:t>
            </a:fld>
            <a:endParaRPr lang="pt-BR"/>
          </a:p>
        </p:txBody>
      </p:sp>
      <p:sp>
        <p:nvSpPr>
          <p:cNvPr id="4" name="Espaço Reservado para Imagem de Slide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A0D9F65-D172-496E-B944-4B39B2A1379C}" type="slidenum">
              <a:rPr lang="pt-BR" smtClean="0"/>
              <a:t>‹nº›</a:t>
            </a:fld>
            <a:endParaRPr lang="pt-BR"/>
          </a:p>
        </p:txBody>
      </p:sp>
    </p:spTree>
    <p:extLst>
      <p:ext uri="{BB962C8B-B14F-4D97-AF65-F5344CB8AC3E}">
        <p14:creationId xmlns:p14="http://schemas.microsoft.com/office/powerpoint/2010/main" val="36235406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5A0D9F65-D172-496E-B944-4B39B2A1379C}" type="slidenum">
              <a:rPr lang="pt-BR" smtClean="0"/>
              <a:t>2</a:t>
            </a:fld>
            <a:endParaRPr lang="pt-BR"/>
          </a:p>
        </p:txBody>
      </p:sp>
    </p:spTree>
    <p:extLst>
      <p:ext uri="{BB962C8B-B14F-4D97-AF65-F5344CB8AC3E}">
        <p14:creationId xmlns:p14="http://schemas.microsoft.com/office/powerpoint/2010/main" val="37697378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428342" y="7070108"/>
            <a:ext cx="27542612" cy="15040222"/>
          </a:xfrm>
        </p:spPr>
        <p:txBody>
          <a:bodyPr anchor="b">
            <a:normAutofit/>
          </a:bodyPr>
          <a:lstStyle>
            <a:lvl1pPr algn="ctr">
              <a:defRPr sz="17007"/>
            </a:lvl1pPr>
          </a:lstStyle>
          <a:p>
            <a:r>
              <a:rPr lang="pt-BR" smtClean="0"/>
              <a:t>Clique para editar o título mestre</a:t>
            </a:r>
            <a:endParaRPr lang="en-US" dirty="0"/>
          </a:p>
        </p:txBody>
      </p:sp>
      <p:sp>
        <p:nvSpPr>
          <p:cNvPr id="3" name="Subtitle 2"/>
          <p:cNvSpPr>
            <a:spLocks noGrp="1"/>
          </p:cNvSpPr>
          <p:nvPr>
            <p:ph type="subTitle" idx="1"/>
          </p:nvPr>
        </p:nvSpPr>
        <p:spPr>
          <a:xfrm>
            <a:off x="2428342" y="22690338"/>
            <a:ext cx="27542612" cy="10430151"/>
          </a:xfrm>
        </p:spPr>
        <p:txBody>
          <a:bodyPr/>
          <a:lstStyle>
            <a:lvl1pPr marL="0" indent="0" algn="ctr">
              <a:buNone/>
              <a:defRPr sz="8504"/>
            </a:lvl1pPr>
            <a:lvl2pPr marL="1619951" indent="0" algn="ctr">
              <a:buNone/>
              <a:defRPr sz="7086"/>
            </a:lvl2pPr>
            <a:lvl3pPr marL="3239902" indent="0" algn="ctr">
              <a:buNone/>
              <a:defRPr sz="6378"/>
            </a:lvl3pPr>
            <a:lvl4pPr marL="4859853" indent="0" algn="ctr">
              <a:buNone/>
              <a:defRPr sz="5669"/>
            </a:lvl4pPr>
            <a:lvl5pPr marL="6479804" indent="0" algn="ctr">
              <a:buNone/>
              <a:defRPr sz="5669"/>
            </a:lvl5pPr>
            <a:lvl6pPr marL="8099755" indent="0" algn="ctr">
              <a:buNone/>
              <a:defRPr sz="5669"/>
            </a:lvl6pPr>
            <a:lvl7pPr marL="9719706" indent="0" algn="ctr">
              <a:buNone/>
              <a:defRPr sz="5669"/>
            </a:lvl7pPr>
            <a:lvl8pPr marL="11339657" indent="0" algn="ctr">
              <a:buNone/>
              <a:defRPr sz="5669"/>
            </a:lvl8pPr>
            <a:lvl9pPr marL="12959608" indent="0" algn="ctr">
              <a:buNone/>
              <a:defRPr sz="5669"/>
            </a:lvl9pPr>
          </a:lstStyle>
          <a:p>
            <a:r>
              <a:rPr lang="pt-BR" smtClean="0"/>
              <a:t>Clique para editar o estilo do subtítulo Mestre</a:t>
            </a:r>
            <a:endParaRPr lang="en-US" dirty="0"/>
          </a:p>
        </p:txBody>
      </p:sp>
      <p:sp>
        <p:nvSpPr>
          <p:cNvPr id="4" name="Date Placeholder 3"/>
          <p:cNvSpPr>
            <a:spLocks noGrp="1"/>
          </p:cNvSpPr>
          <p:nvPr>
            <p:ph type="dt" sz="half" idx="10"/>
          </p:nvPr>
        </p:nvSpPr>
        <p:spPr/>
        <p:txBody>
          <a:bodyPr/>
          <a:lstStyle/>
          <a:p>
            <a:fld id="{F8EC75B7-3B4E-4749-A085-A14B92CAB5FE}" type="datetimeFigureOut">
              <a:rPr lang="pt-BR" smtClean="0"/>
              <a:t>28/09/2018</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65F29B9C-42A7-4CCC-A7B2-061B5BBEDAEA}" type="slidenum">
              <a:rPr lang="pt-BR" smtClean="0"/>
              <a:t>‹nº›</a:t>
            </a:fld>
            <a:endParaRPr lang="pt-BR"/>
          </a:p>
        </p:txBody>
      </p:sp>
    </p:spTree>
    <p:extLst>
      <p:ext uri="{BB962C8B-B14F-4D97-AF65-F5344CB8AC3E}">
        <p14:creationId xmlns:p14="http://schemas.microsoft.com/office/powerpoint/2010/main" val="34671638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Foto Panorâmica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2428372" y="27020074"/>
            <a:ext cx="27550992" cy="5161368"/>
          </a:xfrm>
        </p:spPr>
        <p:txBody>
          <a:bodyPr anchor="b">
            <a:normAutofit/>
          </a:bodyPr>
          <a:lstStyle>
            <a:lvl1pPr>
              <a:defRPr sz="9921"/>
            </a:lvl1pPr>
          </a:lstStyle>
          <a:p>
            <a:r>
              <a:rPr lang="pt-BR" smtClean="0"/>
              <a:t>Clique para editar o título mestre</a:t>
            </a:r>
            <a:endParaRPr lang="en-US" dirty="0"/>
          </a:p>
        </p:txBody>
      </p:sp>
      <p:sp>
        <p:nvSpPr>
          <p:cNvPr id="3" name="Picture Placeholder 2"/>
          <p:cNvSpPr>
            <a:spLocks noGrp="1" noChangeAspect="1"/>
          </p:cNvSpPr>
          <p:nvPr>
            <p:ph type="pic" idx="1"/>
          </p:nvPr>
        </p:nvSpPr>
        <p:spPr>
          <a:xfrm>
            <a:off x="2428372" y="3913900"/>
            <a:ext cx="27550992" cy="21289984"/>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11338"/>
            </a:lvl1pPr>
            <a:lvl2pPr marL="1619951" indent="0">
              <a:buNone/>
              <a:defRPr sz="9921"/>
            </a:lvl2pPr>
            <a:lvl3pPr marL="3239902" indent="0">
              <a:buNone/>
              <a:defRPr sz="8504"/>
            </a:lvl3pPr>
            <a:lvl4pPr marL="4859853" indent="0">
              <a:buNone/>
              <a:defRPr sz="7086"/>
            </a:lvl4pPr>
            <a:lvl5pPr marL="6479804" indent="0">
              <a:buNone/>
              <a:defRPr sz="7086"/>
            </a:lvl5pPr>
            <a:lvl6pPr marL="8099755" indent="0">
              <a:buNone/>
              <a:defRPr sz="7086"/>
            </a:lvl6pPr>
            <a:lvl7pPr marL="9719706" indent="0">
              <a:buNone/>
              <a:defRPr sz="7086"/>
            </a:lvl7pPr>
            <a:lvl8pPr marL="11339657" indent="0">
              <a:buNone/>
              <a:defRPr sz="7086"/>
            </a:lvl8pPr>
            <a:lvl9pPr marL="12959608" indent="0">
              <a:buNone/>
              <a:defRPr sz="7086"/>
            </a:lvl9pPr>
          </a:lstStyle>
          <a:p>
            <a:r>
              <a:rPr lang="pt-BR" smtClean="0"/>
              <a:t>Clique no ícone para adicionar uma imagem</a:t>
            </a:r>
            <a:endParaRPr lang="en-US" dirty="0"/>
          </a:p>
        </p:txBody>
      </p:sp>
      <p:sp>
        <p:nvSpPr>
          <p:cNvPr id="4" name="Text Placeholder 3"/>
          <p:cNvSpPr>
            <a:spLocks noGrp="1"/>
          </p:cNvSpPr>
          <p:nvPr>
            <p:ph type="body" sz="half" idx="2"/>
          </p:nvPr>
        </p:nvSpPr>
        <p:spPr>
          <a:xfrm>
            <a:off x="2428340" y="32181439"/>
            <a:ext cx="27546832" cy="4299100"/>
          </a:xfrm>
        </p:spPr>
        <p:txBody>
          <a:bodyPr>
            <a:normAutofit/>
          </a:bodyPr>
          <a:lstStyle>
            <a:lvl1pPr marL="0" indent="0" algn="ctr">
              <a:buNone/>
              <a:defRPr sz="6378"/>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pt-BR" smtClean="0"/>
              <a:t>Editar estilos de texto Mestre</a:t>
            </a:r>
          </a:p>
        </p:txBody>
      </p:sp>
      <p:sp>
        <p:nvSpPr>
          <p:cNvPr id="5" name="Date Placeholder 4"/>
          <p:cNvSpPr>
            <a:spLocks noGrp="1"/>
          </p:cNvSpPr>
          <p:nvPr>
            <p:ph type="dt" sz="half" idx="10"/>
          </p:nvPr>
        </p:nvSpPr>
        <p:spPr/>
        <p:txBody>
          <a:bodyPr/>
          <a:lstStyle/>
          <a:p>
            <a:fld id="{F8EC75B7-3B4E-4749-A085-A14B92CAB5FE}" type="datetimeFigureOut">
              <a:rPr lang="pt-BR" smtClean="0"/>
              <a:t>28/09/2018</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65F29B9C-42A7-4CCC-A7B2-061B5BBEDAEA}" type="slidenum">
              <a:rPr lang="pt-BR" smtClean="0"/>
              <a:t>‹nº›</a:t>
            </a:fld>
            <a:endParaRPr lang="pt-BR"/>
          </a:p>
        </p:txBody>
      </p:sp>
    </p:spTree>
    <p:extLst>
      <p:ext uri="{BB962C8B-B14F-4D97-AF65-F5344CB8AC3E}">
        <p14:creationId xmlns:p14="http://schemas.microsoft.com/office/powerpoint/2010/main" val="34330717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e Legenda">
    <p:spTree>
      <p:nvGrpSpPr>
        <p:cNvPr id="1" name=""/>
        <p:cNvGrpSpPr/>
        <p:nvPr/>
      </p:nvGrpSpPr>
      <p:grpSpPr>
        <a:xfrm>
          <a:off x="0" y="0"/>
          <a:ext cx="0" cy="0"/>
          <a:chOff x="0" y="0"/>
          <a:chExt cx="0" cy="0"/>
        </a:xfrm>
      </p:grpSpPr>
      <p:sp>
        <p:nvSpPr>
          <p:cNvPr id="2" name="Title 1"/>
          <p:cNvSpPr>
            <a:spLocks noGrp="1"/>
          </p:cNvSpPr>
          <p:nvPr>
            <p:ph type="title"/>
          </p:nvPr>
        </p:nvSpPr>
        <p:spPr>
          <a:xfrm>
            <a:off x="2428338" y="3840066"/>
            <a:ext cx="27514316" cy="21574234"/>
          </a:xfrm>
        </p:spPr>
        <p:txBody>
          <a:bodyPr anchor="ctr"/>
          <a:lstStyle>
            <a:lvl1pPr>
              <a:defRPr sz="11338"/>
            </a:lvl1pPr>
          </a:lstStyle>
          <a:p>
            <a:r>
              <a:rPr lang="pt-BR" smtClean="0"/>
              <a:t>Clique para editar o título mestre</a:t>
            </a:r>
            <a:endParaRPr lang="en-US" dirty="0"/>
          </a:p>
        </p:txBody>
      </p:sp>
      <p:sp>
        <p:nvSpPr>
          <p:cNvPr id="4" name="Text Placeholder 3"/>
          <p:cNvSpPr>
            <a:spLocks noGrp="1"/>
          </p:cNvSpPr>
          <p:nvPr>
            <p:ph type="body" sz="half" idx="2"/>
          </p:nvPr>
        </p:nvSpPr>
        <p:spPr>
          <a:xfrm>
            <a:off x="2428343" y="26487446"/>
            <a:ext cx="27514312" cy="10029666"/>
          </a:xfrm>
        </p:spPr>
        <p:txBody>
          <a:bodyPr anchor="ctr"/>
          <a:lstStyle>
            <a:lvl1pPr marL="0" indent="0" algn="ctr">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pt-BR" smtClean="0"/>
              <a:t>Editar estilos de texto Mestre</a:t>
            </a:r>
          </a:p>
        </p:txBody>
      </p:sp>
      <p:sp>
        <p:nvSpPr>
          <p:cNvPr id="5" name="Date Placeholder 4"/>
          <p:cNvSpPr>
            <a:spLocks noGrp="1"/>
          </p:cNvSpPr>
          <p:nvPr>
            <p:ph type="dt" sz="half" idx="10"/>
          </p:nvPr>
        </p:nvSpPr>
        <p:spPr/>
        <p:txBody>
          <a:bodyPr/>
          <a:lstStyle/>
          <a:p>
            <a:fld id="{F8EC75B7-3B4E-4749-A085-A14B92CAB5FE}" type="datetimeFigureOut">
              <a:rPr lang="pt-BR" smtClean="0"/>
              <a:t>28/09/2018</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65F29B9C-42A7-4CCC-A7B2-061B5BBEDAEA}" type="slidenum">
              <a:rPr lang="pt-BR" smtClean="0"/>
              <a:t>‹nº›</a:t>
            </a:fld>
            <a:endParaRPr lang="pt-BR"/>
          </a:p>
        </p:txBody>
      </p:sp>
    </p:spTree>
    <p:extLst>
      <p:ext uri="{BB962C8B-B14F-4D97-AF65-F5344CB8AC3E}">
        <p14:creationId xmlns:p14="http://schemas.microsoft.com/office/powerpoint/2010/main" val="33006024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çã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3843195" y="3840057"/>
            <a:ext cx="24721337" cy="18853217"/>
          </a:xfrm>
        </p:spPr>
        <p:txBody>
          <a:bodyPr anchor="ctr"/>
          <a:lstStyle>
            <a:lvl1pPr>
              <a:defRPr sz="11338"/>
            </a:lvl1pPr>
          </a:lstStyle>
          <a:p>
            <a:r>
              <a:rPr lang="pt-BR" smtClean="0"/>
              <a:t>Clique para editar o título mestre</a:t>
            </a:r>
            <a:endParaRPr lang="en-US" dirty="0"/>
          </a:p>
        </p:txBody>
      </p:sp>
      <p:sp>
        <p:nvSpPr>
          <p:cNvPr id="12" name="Text Placeholder 3"/>
          <p:cNvSpPr>
            <a:spLocks noGrp="1"/>
          </p:cNvSpPr>
          <p:nvPr>
            <p:ph type="body" sz="half" idx="13"/>
          </p:nvPr>
        </p:nvSpPr>
        <p:spPr>
          <a:xfrm>
            <a:off x="4572481" y="22740695"/>
            <a:ext cx="23258550" cy="2688619"/>
          </a:xfrm>
        </p:spPr>
        <p:txBody>
          <a:bodyPr anchor="t">
            <a:normAutofit/>
          </a:bodyPr>
          <a:lstStyle>
            <a:lvl1pPr marL="0" indent="0" algn="r">
              <a:buNone/>
              <a:defRPr sz="4960"/>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pt-BR" smtClean="0"/>
              <a:t>Editar estilos de texto Mestre</a:t>
            </a:r>
          </a:p>
        </p:txBody>
      </p:sp>
      <p:sp>
        <p:nvSpPr>
          <p:cNvPr id="4" name="Text Placeholder 3"/>
          <p:cNvSpPr>
            <a:spLocks noGrp="1"/>
          </p:cNvSpPr>
          <p:nvPr>
            <p:ph type="body" sz="half" idx="2"/>
          </p:nvPr>
        </p:nvSpPr>
        <p:spPr>
          <a:xfrm>
            <a:off x="2428334" y="26487453"/>
            <a:ext cx="27514316" cy="9993092"/>
          </a:xfrm>
        </p:spPr>
        <p:txBody>
          <a:bodyPr anchor="ctr">
            <a:normAutofit/>
          </a:bodyPr>
          <a:lstStyle>
            <a:lvl1pPr marL="0" indent="0" algn="ctr">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pt-BR" smtClean="0"/>
              <a:t>Editar estilos de texto Mestre</a:t>
            </a:r>
          </a:p>
        </p:txBody>
      </p:sp>
      <p:sp>
        <p:nvSpPr>
          <p:cNvPr id="5" name="Date Placeholder 4"/>
          <p:cNvSpPr>
            <a:spLocks noGrp="1"/>
          </p:cNvSpPr>
          <p:nvPr>
            <p:ph type="dt" sz="half" idx="10"/>
          </p:nvPr>
        </p:nvSpPr>
        <p:spPr/>
        <p:txBody>
          <a:bodyPr/>
          <a:lstStyle/>
          <a:p>
            <a:fld id="{F8EC75B7-3B4E-4749-A085-A14B92CAB5FE}" type="datetimeFigureOut">
              <a:rPr lang="pt-BR" smtClean="0"/>
              <a:t>28/09/2018</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65F29B9C-42A7-4CCC-A7B2-061B5BBEDAEA}" type="slidenum">
              <a:rPr lang="pt-BR" smtClean="0"/>
              <a:t>‹nº›</a:t>
            </a:fld>
            <a:endParaRPr lang="pt-BR"/>
          </a:p>
        </p:txBody>
      </p:sp>
      <p:sp>
        <p:nvSpPr>
          <p:cNvPr id="10" name="TextBox 9"/>
          <p:cNvSpPr txBox="1"/>
          <p:nvPr/>
        </p:nvSpPr>
        <p:spPr>
          <a:xfrm>
            <a:off x="1790199" y="4042573"/>
            <a:ext cx="1619964" cy="3683683"/>
          </a:xfrm>
          <a:prstGeom prst="rect">
            <a:avLst/>
          </a:prstGeom>
        </p:spPr>
        <p:txBody>
          <a:bodyPr vert="horz" lIns="323993" tIns="161996" rIns="323993" bIns="161996"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28346" dirty="0">
                <a:solidFill>
                  <a:schemeClr val="tx1"/>
                </a:solidFill>
                <a:effectLst/>
              </a:rPr>
              <a:t>“</a:t>
            </a:r>
          </a:p>
        </p:txBody>
      </p:sp>
      <p:sp>
        <p:nvSpPr>
          <p:cNvPr id="14" name="TextBox 13"/>
          <p:cNvSpPr txBox="1"/>
          <p:nvPr/>
        </p:nvSpPr>
        <p:spPr>
          <a:xfrm>
            <a:off x="28157054" y="19360135"/>
            <a:ext cx="1619964" cy="3683683"/>
          </a:xfrm>
          <a:prstGeom prst="rect">
            <a:avLst/>
          </a:prstGeom>
        </p:spPr>
        <p:txBody>
          <a:bodyPr vert="horz" lIns="323993" tIns="161996" rIns="323993" bIns="161996"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28346" dirty="0">
                <a:solidFill>
                  <a:schemeClr val="tx1"/>
                </a:solidFill>
                <a:effectLst/>
              </a:rPr>
              <a:t>”</a:t>
            </a:r>
          </a:p>
        </p:txBody>
      </p:sp>
    </p:spTree>
    <p:extLst>
      <p:ext uri="{BB962C8B-B14F-4D97-AF65-F5344CB8AC3E}">
        <p14:creationId xmlns:p14="http://schemas.microsoft.com/office/powerpoint/2010/main" val="16273009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2428372" y="13398267"/>
            <a:ext cx="27518472" cy="15822816"/>
          </a:xfrm>
        </p:spPr>
        <p:txBody>
          <a:bodyPr anchor="b"/>
          <a:lstStyle>
            <a:lvl1pPr>
              <a:defRPr sz="11338"/>
            </a:lvl1pPr>
          </a:lstStyle>
          <a:p>
            <a:r>
              <a:rPr lang="pt-BR" smtClean="0"/>
              <a:t>Clique para editar o título mestre</a:t>
            </a:r>
            <a:endParaRPr lang="en-US" dirty="0"/>
          </a:p>
        </p:txBody>
      </p:sp>
      <p:sp>
        <p:nvSpPr>
          <p:cNvPr id="4" name="Text Placeholder 3"/>
          <p:cNvSpPr>
            <a:spLocks noGrp="1"/>
          </p:cNvSpPr>
          <p:nvPr>
            <p:ph type="body" sz="half" idx="2"/>
          </p:nvPr>
        </p:nvSpPr>
        <p:spPr>
          <a:xfrm>
            <a:off x="2428338" y="29295274"/>
            <a:ext cx="27514316" cy="7185265"/>
          </a:xfrm>
        </p:spPr>
        <p:txBody>
          <a:bodyPr anchor="t"/>
          <a:lstStyle>
            <a:lvl1pPr marL="0" indent="0" algn="ctr">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pt-BR" smtClean="0"/>
              <a:t>Editar estilos de texto Mestre</a:t>
            </a:r>
          </a:p>
        </p:txBody>
      </p:sp>
      <p:sp>
        <p:nvSpPr>
          <p:cNvPr id="5" name="Date Placeholder 4"/>
          <p:cNvSpPr>
            <a:spLocks noGrp="1"/>
          </p:cNvSpPr>
          <p:nvPr>
            <p:ph type="dt" sz="half" idx="10"/>
          </p:nvPr>
        </p:nvSpPr>
        <p:spPr/>
        <p:txBody>
          <a:bodyPr/>
          <a:lstStyle/>
          <a:p>
            <a:fld id="{F8EC75B7-3B4E-4749-A085-A14B92CAB5FE}" type="datetimeFigureOut">
              <a:rPr lang="pt-BR" smtClean="0"/>
              <a:t>28/09/2018</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65F29B9C-42A7-4CCC-A7B2-061B5BBEDAEA}" type="slidenum">
              <a:rPr lang="pt-BR" smtClean="0"/>
              <a:t>‹nº›</a:t>
            </a:fld>
            <a:endParaRPr lang="pt-BR"/>
          </a:p>
        </p:txBody>
      </p:sp>
    </p:spTree>
    <p:extLst>
      <p:ext uri="{BB962C8B-B14F-4D97-AF65-F5344CB8AC3E}">
        <p14:creationId xmlns:p14="http://schemas.microsoft.com/office/powerpoint/2010/main" val="11622543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nas">
    <p:spTree>
      <p:nvGrpSpPr>
        <p:cNvPr id="1" name=""/>
        <p:cNvGrpSpPr/>
        <p:nvPr/>
      </p:nvGrpSpPr>
      <p:grpSpPr>
        <a:xfrm>
          <a:off x="0" y="0"/>
          <a:ext cx="0" cy="0"/>
          <a:chOff x="0" y="0"/>
          <a:chExt cx="0" cy="0"/>
        </a:xfrm>
      </p:grpSpPr>
      <p:sp>
        <p:nvSpPr>
          <p:cNvPr id="15" name="Title 1"/>
          <p:cNvSpPr>
            <a:spLocks noGrp="1"/>
          </p:cNvSpPr>
          <p:nvPr>
            <p:ph type="title"/>
          </p:nvPr>
        </p:nvSpPr>
        <p:spPr>
          <a:xfrm>
            <a:off x="2428334" y="3840066"/>
            <a:ext cx="27514316" cy="8350126"/>
          </a:xfrm>
        </p:spPr>
        <p:txBody>
          <a:bodyPr/>
          <a:lstStyle/>
          <a:p>
            <a:r>
              <a:rPr lang="pt-BR" smtClean="0"/>
              <a:t>Clique para editar o título mestre</a:t>
            </a:r>
            <a:endParaRPr lang="en-US" dirty="0"/>
          </a:p>
        </p:txBody>
      </p:sp>
      <p:sp>
        <p:nvSpPr>
          <p:cNvPr id="7" name="Text Placeholder 2"/>
          <p:cNvSpPr>
            <a:spLocks noGrp="1"/>
          </p:cNvSpPr>
          <p:nvPr>
            <p:ph type="body" idx="1"/>
          </p:nvPr>
        </p:nvSpPr>
        <p:spPr>
          <a:xfrm>
            <a:off x="2428340" y="13154969"/>
            <a:ext cx="8766718" cy="5186250"/>
          </a:xfrm>
        </p:spPr>
        <p:txBody>
          <a:bodyPr anchor="b">
            <a:noAutofit/>
          </a:bodyPr>
          <a:lstStyle>
            <a:lvl1pPr marL="0" indent="0" algn="ctr">
              <a:lnSpc>
                <a:spcPct val="100000"/>
              </a:lnSpc>
              <a:buNone/>
              <a:defRPr sz="8504" b="0">
                <a:solidFill>
                  <a:schemeClr val="tx1"/>
                </a:solidFill>
              </a:defRPr>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pt-BR" smtClean="0"/>
              <a:t>Editar estilos de texto Mestre</a:t>
            </a:r>
          </a:p>
        </p:txBody>
      </p:sp>
      <p:sp>
        <p:nvSpPr>
          <p:cNvPr id="8" name="Text Placeholder 3"/>
          <p:cNvSpPr>
            <a:spLocks noGrp="1"/>
          </p:cNvSpPr>
          <p:nvPr>
            <p:ph type="body" sz="half" idx="15"/>
          </p:nvPr>
        </p:nvSpPr>
        <p:spPr>
          <a:xfrm>
            <a:off x="2428340" y="18341210"/>
            <a:ext cx="8766718" cy="18139329"/>
          </a:xfrm>
        </p:spPr>
        <p:txBody>
          <a:bodyPr anchor="t">
            <a:normAutofit/>
          </a:bodyPr>
          <a:lstStyle>
            <a:lvl1pPr marL="0" indent="0" algn="ctr">
              <a:buNone/>
              <a:defRPr sz="4960"/>
            </a:lvl1pPr>
            <a:lvl2pPr marL="1619951" indent="0">
              <a:buNone/>
              <a:defRPr sz="4252"/>
            </a:lvl2pPr>
            <a:lvl3pPr marL="3239902" indent="0">
              <a:buNone/>
              <a:defRPr sz="3543"/>
            </a:lvl3pPr>
            <a:lvl4pPr marL="4859853" indent="0">
              <a:buNone/>
              <a:defRPr sz="3189"/>
            </a:lvl4pPr>
            <a:lvl5pPr marL="6479804" indent="0">
              <a:buNone/>
              <a:defRPr sz="3189"/>
            </a:lvl5pPr>
            <a:lvl6pPr marL="8099755" indent="0">
              <a:buNone/>
              <a:defRPr sz="3189"/>
            </a:lvl6pPr>
            <a:lvl7pPr marL="9719706" indent="0">
              <a:buNone/>
              <a:defRPr sz="3189"/>
            </a:lvl7pPr>
            <a:lvl8pPr marL="11339657" indent="0">
              <a:buNone/>
              <a:defRPr sz="3189"/>
            </a:lvl8pPr>
            <a:lvl9pPr marL="12959608" indent="0">
              <a:buNone/>
              <a:defRPr sz="3189"/>
            </a:lvl9pPr>
          </a:lstStyle>
          <a:p>
            <a:pPr lvl="0"/>
            <a:r>
              <a:rPr lang="pt-BR" smtClean="0"/>
              <a:t>Editar estilos de texto Mestre</a:t>
            </a:r>
          </a:p>
        </p:txBody>
      </p:sp>
      <p:sp>
        <p:nvSpPr>
          <p:cNvPr id="9" name="Text Placeholder 4"/>
          <p:cNvSpPr>
            <a:spLocks noGrp="1"/>
          </p:cNvSpPr>
          <p:nvPr>
            <p:ph type="body" sz="quarter" idx="3"/>
          </p:nvPr>
        </p:nvSpPr>
        <p:spPr>
          <a:xfrm>
            <a:off x="11811916" y="13154966"/>
            <a:ext cx="8765662" cy="5186244"/>
          </a:xfrm>
        </p:spPr>
        <p:txBody>
          <a:bodyPr anchor="b">
            <a:noAutofit/>
          </a:bodyPr>
          <a:lstStyle>
            <a:lvl1pPr marL="0" indent="0" algn="ctr">
              <a:lnSpc>
                <a:spcPct val="100000"/>
              </a:lnSpc>
              <a:buNone/>
              <a:defRPr sz="8504" b="0">
                <a:solidFill>
                  <a:schemeClr val="tx1"/>
                </a:solidFill>
              </a:defRPr>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pt-BR" smtClean="0"/>
              <a:t>Editar estilos de texto Mestre</a:t>
            </a:r>
          </a:p>
        </p:txBody>
      </p:sp>
      <p:sp>
        <p:nvSpPr>
          <p:cNvPr id="10" name="Text Placeholder 3"/>
          <p:cNvSpPr>
            <a:spLocks noGrp="1"/>
          </p:cNvSpPr>
          <p:nvPr>
            <p:ph type="body" sz="half" idx="16"/>
          </p:nvPr>
        </p:nvSpPr>
        <p:spPr>
          <a:xfrm>
            <a:off x="11811918" y="18341210"/>
            <a:ext cx="8769018" cy="18139329"/>
          </a:xfrm>
        </p:spPr>
        <p:txBody>
          <a:bodyPr anchor="t">
            <a:normAutofit/>
          </a:bodyPr>
          <a:lstStyle>
            <a:lvl1pPr marL="0" indent="0" algn="ctr">
              <a:buNone/>
              <a:defRPr sz="4960"/>
            </a:lvl1pPr>
            <a:lvl2pPr marL="1619951" indent="0">
              <a:buNone/>
              <a:defRPr sz="4252"/>
            </a:lvl2pPr>
            <a:lvl3pPr marL="3239902" indent="0">
              <a:buNone/>
              <a:defRPr sz="3543"/>
            </a:lvl3pPr>
            <a:lvl4pPr marL="4859853" indent="0">
              <a:buNone/>
              <a:defRPr sz="3189"/>
            </a:lvl4pPr>
            <a:lvl5pPr marL="6479804" indent="0">
              <a:buNone/>
              <a:defRPr sz="3189"/>
            </a:lvl5pPr>
            <a:lvl6pPr marL="8099755" indent="0">
              <a:buNone/>
              <a:defRPr sz="3189"/>
            </a:lvl6pPr>
            <a:lvl7pPr marL="9719706" indent="0">
              <a:buNone/>
              <a:defRPr sz="3189"/>
            </a:lvl7pPr>
            <a:lvl8pPr marL="11339657" indent="0">
              <a:buNone/>
              <a:defRPr sz="3189"/>
            </a:lvl8pPr>
            <a:lvl9pPr marL="12959608" indent="0">
              <a:buNone/>
              <a:defRPr sz="3189"/>
            </a:lvl9pPr>
          </a:lstStyle>
          <a:p>
            <a:pPr lvl="0"/>
            <a:r>
              <a:rPr lang="pt-BR" smtClean="0"/>
              <a:t>Editar estilos de texto Mestre</a:t>
            </a:r>
          </a:p>
        </p:txBody>
      </p:sp>
      <p:sp>
        <p:nvSpPr>
          <p:cNvPr id="11" name="Text Placeholder 4"/>
          <p:cNvSpPr>
            <a:spLocks noGrp="1"/>
          </p:cNvSpPr>
          <p:nvPr>
            <p:ph type="body" sz="quarter" idx="13"/>
          </p:nvPr>
        </p:nvSpPr>
        <p:spPr>
          <a:xfrm>
            <a:off x="21188419" y="13154966"/>
            <a:ext cx="8746135" cy="5186244"/>
          </a:xfrm>
        </p:spPr>
        <p:txBody>
          <a:bodyPr anchor="b">
            <a:noAutofit/>
          </a:bodyPr>
          <a:lstStyle>
            <a:lvl1pPr marL="0" indent="0" algn="ctr">
              <a:lnSpc>
                <a:spcPct val="100000"/>
              </a:lnSpc>
              <a:buNone/>
              <a:defRPr sz="8504" b="0">
                <a:solidFill>
                  <a:schemeClr val="tx1"/>
                </a:solidFill>
              </a:defRPr>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pt-BR" smtClean="0"/>
              <a:t>Editar estilos de texto Mestre</a:t>
            </a:r>
          </a:p>
        </p:txBody>
      </p:sp>
      <p:sp>
        <p:nvSpPr>
          <p:cNvPr id="12" name="Text Placeholder 3"/>
          <p:cNvSpPr>
            <a:spLocks noGrp="1"/>
          </p:cNvSpPr>
          <p:nvPr>
            <p:ph type="body" sz="half" idx="17"/>
          </p:nvPr>
        </p:nvSpPr>
        <p:spPr>
          <a:xfrm>
            <a:off x="21196519" y="18341210"/>
            <a:ext cx="8746135" cy="18139329"/>
          </a:xfrm>
        </p:spPr>
        <p:txBody>
          <a:bodyPr anchor="t">
            <a:normAutofit/>
          </a:bodyPr>
          <a:lstStyle>
            <a:lvl1pPr marL="0" indent="0" algn="ctr">
              <a:buNone/>
              <a:defRPr sz="4960"/>
            </a:lvl1pPr>
            <a:lvl2pPr marL="1619951" indent="0">
              <a:buNone/>
              <a:defRPr sz="4252"/>
            </a:lvl2pPr>
            <a:lvl3pPr marL="3239902" indent="0">
              <a:buNone/>
              <a:defRPr sz="3543"/>
            </a:lvl3pPr>
            <a:lvl4pPr marL="4859853" indent="0">
              <a:buNone/>
              <a:defRPr sz="3189"/>
            </a:lvl4pPr>
            <a:lvl5pPr marL="6479804" indent="0">
              <a:buNone/>
              <a:defRPr sz="3189"/>
            </a:lvl5pPr>
            <a:lvl6pPr marL="8099755" indent="0">
              <a:buNone/>
              <a:defRPr sz="3189"/>
            </a:lvl6pPr>
            <a:lvl7pPr marL="9719706" indent="0">
              <a:buNone/>
              <a:defRPr sz="3189"/>
            </a:lvl7pPr>
            <a:lvl8pPr marL="11339657" indent="0">
              <a:buNone/>
              <a:defRPr sz="3189"/>
            </a:lvl8pPr>
            <a:lvl9pPr marL="12959608" indent="0">
              <a:buNone/>
              <a:defRPr sz="3189"/>
            </a:lvl9pPr>
          </a:lstStyle>
          <a:p>
            <a:pPr lvl="0"/>
            <a:r>
              <a:rPr lang="pt-BR" smtClean="0"/>
              <a:t>Editar estilos de texto Mestre</a:t>
            </a:r>
          </a:p>
        </p:txBody>
      </p:sp>
      <p:sp>
        <p:nvSpPr>
          <p:cNvPr id="3" name="Date Placeholder 2"/>
          <p:cNvSpPr>
            <a:spLocks noGrp="1"/>
          </p:cNvSpPr>
          <p:nvPr>
            <p:ph type="dt" sz="half" idx="10"/>
          </p:nvPr>
        </p:nvSpPr>
        <p:spPr/>
        <p:txBody>
          <a:bodyPr/>
          <a:lstStyle/>
          <a:p>
            <a:fld id="{F8EC75B7-3B4E-4749-A085-A14B92CAB5FE}" type="datetimeFigureOut">
              <a:rPr lang="pt-BR" smtClean="0"/>
              <a:t>28/09/2018</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65F29B9C-42A7-4CCC-A7B2-061B5BBEDAEA}" type="slidenum">
              <a:rPr lang="pt-BR" smtClean="0"/>
              <a:t>‹nº›</a:t>
            </a:fld>
            <a:endParaRPr lang="pt-BR"/>
          </a:p>
        </p:txBody>
      </p:sp>
    </p:spTree>
    <p:extLst>
      <p:ext uri="{BB962C8B-B14F-4D97-AF65-F5344CB8AC3E}">
        <p14:creationId xmlns:p14="http://schemas.microsoft.com/office/powerpoint/2010/main" val="9084399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unas de Imagem">
    <p:spTree>
      <p:nvGrpSpPr>
        <p:cNvPr id="1" name=""/>
        <p:cNvGrpSpPr/>
        <p:nvPr/>
      </p:nvGrpSpPr>
      <p:grpSpPr>
        <a:xfrm>
          <a:off x="0" y="0"/>
          <a:ext cx="0" cy="0"/>
          <a:chOff x="0" y="0"/>
          <a:chExt cx="0" cy="0"/>
        </a:xfrm>
      </p:grpSpPr>
      <p:sp>
        <p:nvSpPr>
          <p:cNvPr id="30" name="Title 1"/>
          <p:cNvSpPr>
            <a:spLocks noGrp="1"/>
          </p:cNvSpPr>
          <p:nvPr>
            <p:ph type="title"/>
          </p:nvPr>
        </p:nvSpPr>
        <p:spPr>
          <a:xfrm>
            <a:off x="2428338" y="3840066"/>
            <a:ext cx="27514316" cy="8350126"/>
          </a:xfrm>
        </p:spPr>
        <p:txBody>
          <a:bodyPr/>
          <a:lstStyle/>
          <a:p>
            <a:r>
              <a:rPr lang="pt-BR" smtClean="0"/>
              <a:t>Clique para editar o título mestre</a:t>
            </a:r>
            <a:endParaRPr lang="en-US" dirty="0"/>
          </a:p>
        </p:txBody>
      </p:sp>
      <p:sp>
        <p:nvSpPr>
          <p:cNvPr id="19" name="Text Placeholder 2"/>
          <p:cNvSpPr>
            <a:spLocks noGrp="1"/>
          </p:cNvSpPr>
          <p:nvPr>
            <p:ph type="body" idx="1"/>
          </p:nvPr>
        </p:nvSpPr>
        <p:spPr>
          <a:xfrm>
            <a:off x="2428342" y="25128856"/>
            <a:ext cx="8766714" cy="3630050"/>
          </a:xfrm>
        </p:spPr>
        <p:txBody>
          <a:bodyPr anchor="b">
            <a:noAutofit/>
          </a:bodyPr>
          <a:lstStyle>
            <a:lvl1pPr marL="0" indent="0" algn="ctr">
              <a:lnSpc>
                <a:spcPct val="100000"/>
              </a:lnSpc>
              <a:buNone/>
              <a:defRPr sz="7086" b="0">
                <a:solidFill>
                  <a:schemeClr val="tx1"/>
                </a:solidFill>
              </a:defRPr>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pt-BR" smtClean="0"/>
              <a:t>Editar estilos de texto Mestre</a:t>
            </a:r>
          </a:p>
        </p:txBody>
      </p:sp>
      <p:sp>
        <p:nvSpPr>
          <p:cNvPr id="20" name="Picture Placeholder 2"/>
          <p:cNvSpPr>
            <a:spLocks noGrp="1" noChangeAspect="1"/>
          </p:cNvSpPr>
          <p:nvPr>
            <p:ph type="pic" idx="15"/>
          </p:nvPr>
        </p:nvSpPr>
        <p:spPr>
          <a:xfrm>
            <a:off x="2901958" y="13179628"/>
            <a:ext cx="7812955" cy="9600142"/>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5669"/>
            </a:lvl1pPr>
            <a:lvl2pPr marL="1619951" indent="0">
              <a:buNone/>
              <a:defRPr sz="5669"/>
            </a:lvl2pPr>
            <a:lvl3pPr marL="3239902" indent="0">
              <a:buNone/>
              <a:defRPr sz="5669"/>
            </a:lvl3pPr>
            <a:lvl4pPr marL="4859853" indent="0">
              <a:buNone/>
              <a:defRPr sz="5669"/>
            </a:lvl4pPr>
            <a:lvl5pPr marL="6479804" indent="0">
              <a:buNone/>
              <a:defRPr sz="5669"/>
            </a:lvl5pPr>
            <a:lvl6pPr marL="8099755" indent="0">
              <a:buNone/>
              <a:defRPr sz="5669"/>
            </a:lvl6pPr>
            <a:lvl7pPr marL="9719706" indent="0">
              <a:buNone/>
              <a:defRPr sz="5669"/>
            </a:lvl7pPr>
            <a:lvl8pPr marL="11339657" indent="0">
              <a:buNone/>
              <a:defRPr sz="5669"/>
            </a:lvl8pPr>
            <a:lvl9pPr marL="12959608" indent="0">
              <a:buNone/>
              <a:defRPr sz="5669"/>
            </a:lvl9pPr>
          </a:lstStyle>
          <a:p>
            <a:r>
              <a:rPr lang="pt-BR" smtClean="0"/>
              <a:t>Clique no ícone para adicionar uma imagem</a:t>
            </a:r>
            <a:endParaRPr lang="en-US" dirty="0"/>
          </a:p>
        </p:txBody>
      </p:sp>
      <p:sp>
        <p:nvSpPr>
          <p:cNvPr id="21" name="Text Placeholder 3"/>
          <p:cNvSpPr>
            <a:spLocks noGrp="1"/>
          </p:cNvSpPr>
          <p:nvPr>
            <p:ph type="body" sz="half" idx="18"/>
          </p:nvPr>
        </p:nvSpPr>
        <p:spPr>
          <a:xfrm>
            <a:off x="2428342" y="28758907"/>
            <a:ext cx="8766714" cy="7721638"/>
          </a:xfrm>
        </p:spPr>
        <p:txBody>
          <a:bodyPr anchor="t">
            <a:normAutofit/>
          </a:bodyPr>
          <a:lstStyle>
            <a:lvl1pPr marL="0" indent="0" algn="ctr">
              <a:buNone/>
              <a:defRPr sz="4960"/>
            </a:lvl1pPr>
            <a:lvl2pPr marL="1619951" indent="0">
              <a:buNone/>
              <a:defRPr sz="4252"/>
            </a:lvl2pPr>
            <a:lvl3pPr marL="3239902" indent="0">
              <a:buNone/>
              <a:defRPr sz="3543"/>
            </a:lvl3pPr>
            <a:lvl4pPr marL="4859853" indent="0">
              <a:buNone/>
              <a:defRPr sz="3189"/>
            </a:lvl4pPr>
            <a:lvl5pPr marL="6479804" indent="0">
              <a:buNone/>
              <a:defRPr sz="3189"/>
            </a:lvl5pPr>
            <a:lvl6pPr marL="8099755" indent="0">
              <a:buNone/>
              <a:defRPr sz="3189"/>
            </a:lvl6pPr>
            <a:lvl7pPr marL="9719706" indent="0">
              <a:buNone/>
              <a:defRPr sz="3189"/>
            </a:lvl7pPr>
            <a:lvl8pPr marL="11339657" indent="0">
              <a:buNone/>
              <a:defRPr sz="3189"/>
            </a:lvl8pPr>
            <a:lvl9pPr marL="12959608" indent="0">
              <a:buNone/>
              <a:defRPr sz="3189"/>
            </a:lvl9pPr>
          </a:lstStyle>
          <a:p>
            <a:pPr lvl="0"/>
            <a:r>
              <a:rPr lang="pt-BR" smtClean="0"/>
              <a:t>Editar estilos de texto Mestre</a:t>
            </a:r>
          </a:p>
        </p:txBody>
      </p:sp>
      <p:sp>
        <p:nvSpPr>
          <p:cNvPr id="22" name="Text Placeholder 4"/>
          <p:cNvSpPr>
            <a:spLocks noGrp="1"/>
          </p:cNvSpPr>
          <p:nvPr>
            <p:ph type="body" sz="quarter" idx="3"/>
          </p:nvPr>
        </p:nvSpPr>
        <p:spPr>
          <a:xfrm>
            <a:off x="11806134" y="25128856"/>
            <a:ext cx="8766789" cy="3630050"/>
          </a:xfrm>
        </p:spPr>
        <p:txBody>
          <a:bodyPr anchor="b">
            <a:noAutofit/>
          </a:bodyPr>
          <a:lstStyle>
            <a:lvl1pPr marL="0" indent="0" algn="ctr">
              <a:lnSpc>
                <a:spcPct val="100000"/>
              </a:lnSpc>
              <a:buNone/>
              <a:defRPr sz="7086" b="0">
                <a:solidFill>
                  <a:schemeClr val="tx1"/>
                </a:solidFill>
              </a:defRPr>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pt-BR" smtClean="0"/>
              <a:t>Editar estilos de texto Mestre</a:t>
            </a:r>
          </a:p>
        </p:txBody>
      </p:sp>
      <p:sp>
        <p:nvSpPr>
          <p:cNvPr id="23" name="Picture Placeholder 2"/>
          <p:cNvSpPr>
            <a:spLocks noGrp="1" noChangeAspect="1"/>
          </p:cNvSpPr>
          <p:nvPr>
            <p:ph type="pic" idx="21"/>
          </p:nvPr>
        </p:nvSpPr>
        <p:spPr>
          <a:xfrm>
            <a:off x="12141750" y="13179628"/>
            <a:ext cx="7787642" cy="9600142"/>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5669"/>
            </a:lvl1pPr>
            <a:lvl2pPr marL="1619951" indent="0">
              <a:buNone/>
              <a:defRPr sz="5669"/>
            </a:lvl2pPr>
            <a:lvl3pPr marL="3239902" indent="0">
              <a:buNone/>
              <a:defRPr sz="5669"/>
            </a:lvl3pPr>
            <a:lvl4pPr marL="4859853" indent="0">
              <a:buNone/>
              <a:defRPr sz="5669"/>
            </a:lvl4pPr>
            <a:lvl5pPr marL="6479804" indent="0">
              <a:buNone/>
              <a:defRPr sz="5669"/>
            </a:lvl5pPr>
            <a:lvl6pPr marL="8099755" indent="0">
              <a:buNone/>
              <a:defRPr sz="5669"/>
            </a:lvl6pPr>
            <a:lvl7pPr marL="9719706" indent="0">
              <a:buNone/>
              <a:defRPr sz="5669"/>
            </a:lvl7pPr>
            <a:lvl8pPr marL="11339657" indent="0">
              <a:buNone/>
              <a:defRPr sz="5669"/>
            </a:lvl8pPr>
            <a:lvl9pPr marL="12959608" indent="0">
              <a:buNone/>
              <a:defRPr sz="5669"/>
            </a:lvl9pPr>
          </a:lstStyle>
          <a:p>
            <a:r>
              <a:rPr lang="pt-BR" smtClean="0"/>
              <a:t>Clique no ícone para adicionar uma imagem</a:t>
            </a:r>
            <a:endParaRPr lang="en-US" dirty="0"/>
          </a:p>
        </p:txBody>
      </p:sp>
      <p:sp>
        <p:nvSpPr>
          <p:cNvPr id="24" name="Text Placeholder 3"/>
          <p:cNvSpPr>
            <a:spLocks noGrp="1"/>
          </p:cNvSpPr>
          <p:nvPr>
            <p:ph type="body" sz="half" idx="19"/>
          </p:nvPr>
        </p:nvSpPr>
        <p:spPr>
          <a:xfrm>
            <a:off x="11802536" y="28758901"/>
            <a:ext cx="8770385" cy="7721638"/>
          </a:xfrm>
        </p:spPr>
        <p:txBody>
          <a:bodyPr anchor="t">
            <a:normAutofit/>
          </a:bodyPr>
          <a:lstStyle>
            <a:lvl1pPr marL="0" indent="0" algn="ctr">
              <a:buNone/>
              <a:defRPr sz="4960"/>
            </a:lvl1pPr>
            <a:lvl2pPr marL="1619951" indent="0">
              <a:buNone/>
              <a:defRPr sz="4252"/>
            </a:lvl2pPr>
            <a:lvl3pPr marL="3239902" indent="0">
              <a:buNone/>
              <a:defRPr sz="3543"/>
            </a:lvl3pPr>
            <a:lvl4pPr marL="4859853" indent="0">
              <a:buNone/>
              <a:defRPr sz="3189"/>
            </a:lvl4pPr>
            <a:lvl5pPr marL="6479804" indent="0">
              <a:buNone/>
              <a:defRPr sz="3189"/>
            </a:lvl5pPr>
            <a:lvl6pPr marL="8099755" indent="0">
              <a:buNone/>
              <a:defRPr sz="3189"/>
            </a:lvl6pPr>
            <a:lvl7pPr marL="9719706" indent="0">
              <a:buNone/>
              <a:defRPr sz="3189"/>
            </a:lvl7pPr>
            <a:lvl8pPr marL="11339657" indent="0">
              <a:buNone/>
              <a:defRPr sz="3189"/>
            </a:lvl8pPr>
            <a:lvl9pPr marL="12959608" indent="0">
              <a:buNone/>
              <a:defRPr sz="3189"/>
            </a:lvl9pPr>
          </a:lstStyle>
          <a:p>
            <a:pPr lvl="0"/>
            <a:r>
              <a:rPr lang="pt-BR" smtClean="0"/>
              <a:t>Editar estilos de texto Mestre</a:t>
            </a:r>
          </a:p>
        </p:txBody>
      </p:sp>
      <p:sp>
        <p:nvSpPr>
          <p:cNvPr id="25" name="Text Placeholder 4"/>
          <p:cNvSpPr>
            <a:spLocks noGrp="1"/>
          </p:cNvSpPr>
          <p:nvPr>
            <p:ph type="body" sz="quarter" idx="13"/>
          </p:nvPr>
        </p:nvSpPr>
        <p:spPr>
          <a:xfrm>
            <a:off x="21188750" y="25128856"/>
            <a:ext cx="8742652" cy="3630050"/>
          </a:xfrm>
        </p:spPr>
        <p:txBody>
          <a:bodyPr anchor="b">
            <a:noAutofit/>
          </a:bodyPr>
          <a:lstStyle>
            <a:lvl1pPr marL="0" indent="0" algn="ctr">
              <a:lnSpc>
                <a:spcPct val="100000"/>
              </a:lnSpc>
              <a:buNone/>
              <a:defRPr sz="7086" b="0">
                <a:solidFill>
                  <a:schemeClr val="tx1"/>
                </a:solidFill>
              </a:defRPr>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pt-BR" smtClean="0"/>
              <a:t>Editar estilos de texto Mestre</a:t>
            </a:r>
          </a:p>
        </p:txBody>
      </p:sp>
      <p:sp>
        <p:nvSpPr>
          <p:cNvPr id="26" name="Picture Placeholder 2"/>
          <p:cNvSpPr>
            <a:spLocks noGrp="1" noChangeAspect="1"/>
          </p:cNvSpPr>
          <p:nvPr>
            <p:ph type="pic" idx="22"/>
          </p:nvPr>
        </p:nvSpPr>
        <p:spPr>
          <a:xfrm>
            <a:off x="21665442" y="13179628"/>
            <a:ext cx="7791862" cy="9600142"/>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5669"/>
            </a:lvl1pPr>
            <a:lvl2pPr marL="1619951" indent="0">
              <a:buNone/>
              <a:defRPr sz="5669"/>
            </a:lvl2pPr>
            <a:lvl3pPr marL="3239902" indent="0">
              <a:buNone/>
              <a:defRPr sz="5669"/>
            </a:lvl3pPr>
            <a:lvl4pPr marL="4859853" indent="0">
              <a:buNone/>
              <a:defRPr sz="5669"/>
            </a:lvl4pPr>
            <a:lvl5pPr marL="6479804" indent="0">
              <a:buNone/>
              <a:defRPr sz="5669"/>
            </a:lvl5pPr>
            <a:lvl6pPr marL="8099755" indent="0">
              <a:buNone/>
              <a:defRPr sz="5669"/>
            </a:lvl6pPr>
            <a:lvl7pPr marL="9719706" indent="0">
              <a:buNone/>
              <a:defRPr sz="5669"/>
            </a:lvl7pPr>
            <a:lvl8pPr marL="11339657" indent="0">
              <a:buNone/>
              <a:defRPr sz="5669"/>
            </a:lvl8pPr>
            <a:lvl9pPr marL="12959608" indent="0">
              <a:buNone/>
              <a:defRPr sz="5669"/>
            </a:lvl9pPr>
          </a:lstStyle>
          <a:p>
            <a:r>
              <a:rPr lang="pt-BR" smtClean="0"/>
              <a:t>Clique no ícone para adicionar uma imagem</a:t>
            </a:r>
            <a:endParaRPr lang="en-US" dirty="0"/>
          </a:p>
        </p:txBody>
      </p:sp>
      <p:sp>
        <p:nvSpPr>
          <p:cNvPr id="27" name="Text Placeholder 3"/>
          <p:cNvSpPr>
            <a:spLocks noGrp="1"/>
          </p:cNvSpPr>
          <p:nvPr>
            <p:ph type="body" sz="half" idx="20"/>
          </p:nvPr>
        </p:nvSpPr>
        <p:spPr>
          <a:xfrm>
            <a:off x="21188415" y="28758913"/>
            <a:ext cx="8754235" cy="7721626"/>
          </a:xfrm>
        </p:spPr>
        <p:txBody>
          <a:bodyPr anchor="t">
            <a:normAutofit/>
          </a:bodyPr>
          <a:lstStyle>
            <a:lvl1pPr marL="0" indent="0" algn="ctr">
              <a:buNone/>
              <a:defRPr sz="4960"/>
            </a:lvl1pPr>
            <a:lvl2pPr marL="1619951" indent="0">
              <a:buNone/>
              <a:defRPr sz="4252"/>
            </a:lvl2pPr>
            <a:lvl3pPr marL="3239902" indent="0">
              <a:buNone/>
              <a:defRPr sz="3543"/>
            </a:lvl3pPr>
            <a:lvl4pPr marL="4859853" indent="0">
              <a:buNone/>
              <a:defRPr sz="3189"/>
            </a:lvl4pPr>
            <a:lvl5pPr marL="6479804" indent="0">
              <a:buNone/>
              <a:defRPr sz="3189"/>
            </a:lvl5pPr>
            <a:lvl6pPr marL="8099755" indent="0">
              <a:buNone/>
              <a:defRPr sz="3189"/>
            </a:lvl6pPr>
            <a:lvl7pPr marL="9719706" indent="0">
              <a:buNone/>
              <a:defRPr sz="3189"/>
            </a:lvl7pPr>
            <a:lvl8pPr marL="11339657" indent="0">
              <a:buNone/>
              <a:defRPr sz="3189"/>
            </a:lvl8pPr>
            <a:lvl9pPr marL="12959608" indent="0">
              <a:buNone/>
              <a:defRPr sz="3189"/>
            </a:lvl9pPr>
          </a:lstStyle>
          <a:p>
            <a:pPr lvl="0"/>
            <a:r>
              <a:rPr lang="pt-BR" smtClean="0"/>
              <a:t>Editar estilos de texto Mestre</a:t>
            </a:r>
          </a:p>
        </p:txBody>
      </p:sp>
      <p:sp>
        <p:nvSpPr>
          <p:cNvPr id="3" name="Date Placeholder 2"/>
          <p:cNvSpPr>
            <a:spLocks noGrp="1"/>
          </p:cNvSpPr>
          <p:nvPr>
            <p:ph type="dt" sz="half" idx="10"/>
          </p:nvPr>
        </p:nvSpPr>
        <p:spPr/>
        <p:txBody>
          <a:bodyPr/>
          <a:lstStyle/>
          <a:p>
            <a:fld id="{F8EC75B7-3B4E-4749-A085-A14B92CAB5FE}" type="datetimeFigureOut">
              <a:rPr lang="pt-BR" smtClean="0"/>
              <a:t>28/09/2018</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65F29B9C-42A7-4CCC-A7B2-061B5BBEDAEA}" type="slidenum">
              <a:rPr lang="pt-BR" smtClean="0"/>
              <a:t>‹nº›</a:t>
            </a:fld>
            <a:endParaRPr lang="pt-BR"/>
          </a:p>
        </p:txBody>
      </p:sp>
    </p:spTree>
    <p:extLst>
      <p:ext uri="{BB962C8B-B14F-4D97-AF65-F5344CB8AC3E}">
        <p14:creationId xmlns:p14="http://schemas.microsoft.com/office/powerpoint/2010/main" val="7071954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F8EC75B7-3B4E-4749-A085-A14B92CAB5FE}" type="datetimeFigureOut">
              <a:rPr lang="pt-BR" smtClean="0"/>
              <a:t>28/09/2018</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65F29B9C-42A7-4CCC-A7B2-061B5BBEDAEA}" type="slidenum">
              <a:rPr lang="pt-BR" smtClean="0"/>
              <a:t>‹nº›</a:t>
            </a:fld>
            <a:endParaRPr lang="pt-BR"/>
          </a:p>
        </p:txBody>
      </p:sp>
    </p:spTree>
    <p:extLst>
      <p:ext uri="{BB962C8B-B14F-4D97-AF65-F5344CB8AC3E}">
        <p14:creationId xmlns:p14="http://schemas.microsoft.com/office/powerpoint/2010/main" val="1639265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185742" y="3840060"/>
            <a:ext cx="6756913" cy="32640488"/>
          </a:xfrm>
        </p:spPr>
        <p:txBody>
          <a:bodyPr vert="eaVert"/>
          <a:lstStyle>
            <a:lvl1pPr algn="l">
              <a:defRPr/>
            </a:lvl1pPr>
          </a:lstStyle>
          <a:p>
            <a:r>
              <a:rPr lang="pt-BR" smtClean="0"/>
              <a:t>Clique para editar o título mestre</a:t>
            </a:r>
            <a:endParaRPr lang="en-US" dirty="0"/>
          </a:p>
        </p:txBody>
      </p:sp>
      <p:sp>
        <p:nvSpPr>
          <p:cNvPr id="3" name="Vertical Text Placeholder 2"/>
          <p:cNvSpPr>
            <a:spLocks noGrp="1"/>
          </p:cNvSpPr>
          <p:nvPr>
            <p:ph type="body" orient="vert" idx="1"/>
          </p:nvPr>
        </p:nvSpPr>
        <p:spPr>
          <a:xfrm>
            <a:off x="2428340" y="3840060"/>
            <a:ext cx="20352411" cy="32640488"/>
          </a:xfrm>
        </p:spPr>
        <p:txBody>
          <a:bodyPr vert="eaVert"/>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F8EC75B7-3B4E-4749-A085-A14B92CAB5FE}" type="datetimeFigureOut">
              <a:rPr lang="pt-BR" smtClean="0"/>
              <a:t>28/09/2018</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65F29B9C-42A7-4CCC-A7B2-061B5BBEDAEA}" type="slidenum">
              <a:rPr lang="pt-BR" smtClean="0"/>
              <a:t>‹nº›</a:t>
            </a:fld>
            <a:endParaRPr lang="pt-BR"/>
          </a:p>
        </p:txBody>
      </p:sp>
    </p:spTree>
    <p:extLst>
      <p:ext uri="{BB962C8B-B14F-4D97-AF65-F5344CB8AC3E}">
        <p14:creationId xmlns:p14="http://schemas.microsoft.com/office/powerpoint/2010/main" val="2978403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Content Placeholder 2"/>
          <p:cNvSpPr>
            <a:spLocks noGrp="1"/>
          </p:cNvSpPr>
          <p:nvPr>
            <p:ph idx="1"/>
          </p:nvPr>
        </p:nvSpPr>
        <p:spPr/>
        <p:txBody>
          <a:bodyPr/>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F8EC75B7-3B4E-4749-A085-A14B92CAB5FE}" type="datetimeFigureOut">
              <a:rPr lang="pt-BR" smtClean="0"/>
              <a:t>28/09/2018</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65F29B9C-42A7-4CCC-A7B2-061B5BBEDAEA}" type="slidenum">
              <a:rPr lang="pt-BR" smtClean="0"/>
              <a:t>‹nº›</a:t>
            </a:fld>
            <a:endParaRPr lang="pt-BR"/>
          </a:p>
        </p:txBody>
      </p:sp>
    </p:spTree>
    <p:extLst>
      <p:ext uri="{BB962C8B-B14F-4D97-AF65-F5344CB8AC3E}">
        <p14:creationId xmlns:p14="http://schemas.microsoft.com/office/powerpoint/2010/main" val="33654392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3266620" y="4140077"/>
            <a:ext cx="25866048" cy="17970262"/>
          </a:xfrm>
        </p:spPr>
        <p:txBody>
          <a:bodyPr anchor="b">
            <a:normAutofit/>
          </a:bodyPr>
          <a:lstStyle>
            <a:lvl1pPr>
              <a:defRPr sz="12047"/>
            </a:lvl1pPr>
          </a:lstStyle>
          <a:p>
            <a:r>
              <a:rPr lang="pt-BR" smtClean="0"/>
              <a:t>Clique para editar o título mestre</a:t>
            </a:r>
            <a:endParaRPr lang="en-US" dirty="0"/>
          </a:p>
        </p:txBody>
      </p:sp>
      <p:sp>
        <p:nvSpPr>
          <p:cNvPr id="3" name="Text Placeholder 2"/>
          <p:cNvSpPr>
            <a:spLocks noGrp="1"/>
          </p:cNvSpPr>
          <p:nvPr>
            <p:ph type="body" idx="1"/>
          </p:nvPr>
        </p:nvSpPr>
        <p:spPr>
          <a:xfrm>
            <a:off x="3266620" y="22690348"/>
            <a:ext cx="25866048" cy="9450136"/>
          </a:xfrm>
        </p:spPr>
        <p:txBody>
          <a:bodyPr/>
          <a:lstStyle>
            <a:lvl1pPr marL="0" indent="0" algn="ctr">
              <a:buNone/>
              <a:defRPr sz="8504">
                <a:solidFill>
                  <a:schemeClr val="tx1">
                    <a:tint val="75000"/>
                  </a:schemeClr>
                </a:solidFill>
              </a:defRPr>
            </a:lvl1pPr>
            <a:lvl2pPr marL="1619951" indent="0">
              <a:buNone/>
              <a:defRPr sz="7086">
                <a:solidFill>
                  <a:schemeClr val="tx1">
                    <a:tint val="75000"/>
                  </a:schemeClr>
                </a:solidFill>
              </a:defRPr>
            </a:lvl2pPr>
            <a:lvl3pPr marL="3239902" indent="0">
              <a:buNone/>
              <a:defRPr sz="6378">
                <a:solidFill>
                  <a:schemeClr val="tx1">
                    <a:tint val="75000"/>
                  </a:schemeClr>
                </a:solidFill>
              </a:defRPr>
            </a:lvl3pPr>
            <a:lvl4pPr marL="4859853" indent="0">
              <a:buNone/>
              <a:defRPr sz="5669">
                <a:solidFill>
                  <a:schemeClr val="tx1">
                    <a:tint val="75000"/>
                  </a:schemeClr>
                </a:solidFill>
              </a:defRPr>
            </a:lvl4pPr>
            <a:lvl5pPr marL="6479804" indent="0">
              <a:buNone/>
              <a:defRPr sz="5669">
                <a:solidFill>
                  <a:schemeClr val="tx1">
                    <a:tint val="75000"/>
                  </a:schemeClr>
                </a:solidFill>
              </a:defRPr>
            </a:lvl5pPr>
            <a:lvl6pPr marL="8099755" indent="0">
              <a:buNone/>
              <a:defRPr sz="5669">
                <a:solidFill>
                  <a:schemeClr val="tx1">
                    <a:tint val="75000"/>
                  </a:schemeClr>
                </a:solidFill>
              </a:defRPr>
            </a:lvl6pPr>
            <a:lvl7pPr marL="9719706" indent="0">
              <a:buNone/>
              <a:defRPr sz="5669">
                <a:solidFill>
                  <a:schemeClr val="tx1">
                    <a:tint val="75000"/>
                  </a:schemeClr>
                </a:solidFill>
              </a:defRPr>
            </a:lvl7pPr>
            <a:lvl8pPr marL="11339657" indent="0">
              <a:buNone/>
              <a:defRPr sz="5669">
                <a:solidFill>
                  <a:schemeClr val="tx1">
                    <a:tint val="75000"/>
                  </a:schemeClr>
                </a:solidFill>
              </a:defRPr>
            </a:lvl8pPr>
            <a:lvl9pPr marL="12959608" indent="0">
              <a:buNone/>
              <a:defRPr sz="5669">
                <a:solidFill>
                  <a:schemeClr val="tx1">
                    <a:tint val="75000"/>
                  </a:schemeClr>
                </a:solidFill>
              </a:defRPr>
            </a:lvl9pPr>
          </a:lstStyle>
          <a:p>
            <a:pPr lvl="0"/>
            <a:r>
              <a:rPr lang="pt-BR" smtClean="0"/>
              <a:t>Editar estilos de texto Mestre</a:t>
            </a:r>
          </a:p>
        </p:txBody>
      </p:sp>
      <p:sp>
        <p:nvSpPr>
          <p:cNvPr id="4" name="Date Placeholder 3"/>
          <p:cNvSpPr>
            <a:spLocks noGrp="1"/>
          </p:cNvSpPr>
          <p:nvPr>
            <p:ph type="dt" sz="half" idx="10"/>
          </p:nvPr>
        </p:nvSpPr>
        <p:spPr/>
        <p:txBody>
          <a:bodyPr/>
          <a:lstStyle/>
          <a:p>
            <a:fld id="{F8EC75B7-3B4E-4749-A085-A14B92CAB5FE}" type="datetimeFigureOut">
              <a:rPr lang="pt-BR" smtClean="0"/>
              <a:t>28/09/2018</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65F29B9C-42A7-4CCC-A7B2-061B5BBEDAEA}" type="slidenum">
              <a:rPr lang="pt-BR" smtClean="0"/>
              <a:t>‹nº›</a:t>
            </a:fld>
            <a:endParaRPr lang="pt-BR"/>
          </a:p>
        </p:txBody>
      </p:sp>
    </p:spTree>
    <p:extLst>
      <p:ext uri="{BB962C8B-B14F-4D97-AF65-F5344CB8AC3E}">
        <p14:creationId xmlns:p14="http://schemas.microsoft.com/office/powerpoint/2010/main" val="2773842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a:xfrm>
            <a:off x="2428343" y="3840066"/>
            <a:ext cx="27514312" cy="8354901"/>
          </a:xfrm>
        </p:spPr>
        <p:txBody>
          <a:bodyPr/>
          <a:lstStyle/>
          <a:p>
            <a:r>
              <a:rPr lang="pt-BR" smtClean="0"/>
              <a:t>Clique para editar o título mestre</a:t>
            </a:r>
            <a:endParaRPr lang="en-US" dirty="0"/>
          </a:p>
        </p:txBody>
      </p:sp>
      <p:sp>
        <p:nvSpPr>
          <p:cNvPr id="3" name="Content Placeholder 2"/>
          <p:cNvSpPr>
            <a:spLocks noGrp="1"/>
          </p:cNvSpPr>
          <p:nvPr>
            <p:ph sz="half" idx="1"/>
          </p:nvPr>
        </p:nvSpPr>
        <p:spPr>
          <a:xfrm>
            <a:off x="2428340" y="13154969"/>
            <a:ext cx="13568807" cy="23325579"/>
          </a:xfrm>
        </p:spPr>
        <p:txBody>
          <a:bodyPr/>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Content Placeholder 3"/>
          <p:cNvSpPr>
            <a:spLocks noGrp="1"/>
          </p:cNvSpPr>
          <p:nvPr>
            <p:ph sz="half" idx="2"/>
          </p:nvPr>
        </p:nvSpPr>
        <p:spPr>
          <a:xfrm>
            <a:off x="16405336" y="13154969"/>
            <a:ext cx="13537318" cy="23325579"/>
          </a:xfrm>
        </p:spPr>
        <p:txBody>
          <a:bodyPr/>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Date Placeholder 4"/>
          <p:cNvSpPr>
            <a:spLocks noGrp="1"/>
          </p:cNvSpPr>
          <p:nvPr>
            <p:ph type="dt" sz="half" idx="10"/>
          </p:nvPr>
        </p:nvSpPr>
        <p:spPr/>
        <p:txBody>
          <a:bodyPr/>
          <a:lstStyle/>
          <a:p>
            <a:fld id="{F8EC75B7-3B4E-4749-A085-A14B92CAB5FE}" type="datetimeFigureOut">
              <a:rPr lang="pt-BR" smtClean="0"/>
              <a:t>28/09/2018</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65F29B9C-42A7-4CCC-A7B2-061B5BBEDAEA}" type="slidenum">
              <a:rPr lang="pt-BR" smtClean="0"/>
              <a:t>‹nº›</a:t>
            </a:fld>
            <a:endParaRPr lang="pt-BR"/>
          </a:p>
        </p:txBody>
      </p:sp>
    </p:spTree>
    <p:extLst>
      <p:ext uri="{BB962C8B-B14F-4D97-AF65-F5344CB8AC3E}">
        <p14:creationId xmlns:p14="http://schemas.microsoft.com/office/powerpoint/2010/main" val="1377863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a:xfrm>
            <a:off x="2428343" y="3840066"/>
            <a:ext cx="27514312" cy="8350126"/>
          </a:xfrm>
        </p:spPr>
        <p:txBody>
          <a:bodyPr/>
          <a:lstStyle/>
          <a:p>
            <a:r>
              <a:rPr lang="pt-BR" smtClean="0"/>
              <a:t>Clique para editar o título mestre</a:t>
            </a:r>
            <a:endParaRPr lang="en-US" dirty="0"/>
          </a:p>
        </p:txBody>
      </p:sp>
      <p:sp>
        <p:nvSpPr>
          <p:cNvPr id="3" name="Text Placeholder 2"/>
          <p:cNvSpPr>
            <a:spLocks noGrp="1"/>
          </p:cNvSpPr>
          <p:nvPr>
            <p:ph type="body" idx="1"/>
          </p:nvPr>
        </p:nvSpPr>
        <p:spPr>
          <a:xfrm>
            <a:off x="3243568" y="13154966"/>
            <a:ext cx="12756780" cy="5190073"/>
          </a:xfrm>
        </p:spPr>
        <p:txBody>
          <a:bodyPr anchor="b"/>
          <a:lstStyle>
            <a:lvl1pPr marL="0" indent="0">
              <a:lnSpc>
                <a:spcPct val="100000"/>
              </a:lnSpc>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pt-BR" smtClean="0"/>
              <a:t>Editar estilos de texto Mestre</a:t>
            </a:r>
          </a:p>
        </p:txBody>
      </p:sp>
      <p:sp>
        <p:nvSpPr>
          <p:cNvPr id="4" name="Content Placeholder 3"/>
          <p:cNvSpPr>
            <a:spLocks noGrp="1"/>
          </p:cNvSpPr>
          <p:nvPr>
            <p:ph sz="half" idx="2"/>
          </p:nvPr>
        </p:nvSpPr>
        <p:spPr>
          <a:xfrm>
            <a:off x="2428338" y="18345040"/>
            <a:ext cx="13572006" cy="18135499"/>
          </a:xfrm>
        </p:spPr>
        <p:txBody>
          <a:bodyPr/>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Text Placeholder 4"/>
          <p:cNvSpPr>
            <a:spLocks noGrp="1"/>
          </p:cNvSpPr>
          <p:nvPr>
            <p:ph type="body" sz="quarter" idx="3"/>
          </p:nvPr>
        </p:nvSpPr>
        <p:spPr>
          <a:xfrm>
            <a:off x="17217367" y="13154966"/>
            <a:ext cx="12725285" cy="5190073"/>
          </a:xfrm>
        </p:spPr>
        <p:txBody>
          <a:bodyPr anchor="b"/>
          <a:lstStyle>
            <a:lvl1pPr marL="0" indent="0">
              <a:lnSpc>
                <a:spcPct val="100000"/>
              </a:lnSpc>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pt-BR" smtClean="0"/>
              <a:t>Editar estilos de texto Mestre</a:t>
            </a:r>
          </a:p>
        </p:txBody>
      </p:sp>
      <p:sp>
        <p:nvSpPr>
          <p:cNvPr id="6" name="Content Placeholder 5"/>
          <p:cNvSpPr>
            <a:spLocks noGrp="1"/>
          </p:cNvSpPr>
          <p:nvPr>
            <p:ph sz="quarter" idx="4"/>
          </p:nvPr>
        </p:nvSpPr>
        <p:spPr>
          <a:xfrm>
            <a:off x="16402140" y="18345040"/>
            <a:ext cx="13540514" cy="18135499"/>
          </a:xfrm>
        </p:spPr>
        <p:txBody>
          <a:bodyPr/>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7" name="Date Placeholder 6"/>
          <p:cNvSpPr>
            <a:spLocks noGrp="1"/>
          </p:cNvSpPr>
          <p:nvPr>
            <p:ph type="dt" sz="half" idx="10"/>
          </p:nvPr>
        </p:nvSpPr>
        <p:spPr/>
        <p:txBody>
          <a:bodyPr/>
          <a:lstStyle/>
          <a:p>
            <a:fld id="{F8EC75B7-3B4E-4749-A085-A14B92CAB5FE}" type="datetimeFigureOut">
              <a:rPr lang="pt-BR" smtClean="0"/>
              <a:t>28/09/2018</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65F29B9C-42A7-4CCC-A7B2-061B5BBEDAEA}" type="slidenum">
              <a:rPr lang="pt-BR" smtClean="0"/>
              <a:t>‹nº›</a:t>
            </a:fld>
            <a:endParaRPr lang="pt-BR"/>
          </a:p>
        </p:txBody>
      </p:sp>
    </p:spTree>
    <p:extLst>
      <p:ext uri="{BB962C8B-B14F-4D97-AF65-F5344CB8AC3E}">
        <p14:creationId xmlns:p14="http://schemas.microsoft.com/office/powerpoint/2010/main" val="30498374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Date Placeholder 2"/>
          <p:cNvSpPr>
            <a:spLocks noGrp="1"/>
          </p:cNvSpPr>
          <p:nvPr>
            <p:ph type="dt" sz="half" idx="10"/>
          </p:nvPr>
        </p:nvSpPr>
        <p:spPr/>
        <p:txBody>
          <a:bodyPr/>
          <a:lstStyle/>
          <a:p>
            <a:fld id="{F8EC75B7-3B4E-4749-A085-A14B92CAB5FE}" type="datetimeFigureOut">
              <a:rPr lang="pt-BR" smtClean="0"/>
              <a:t>28/09/2018</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65F29B9C-42A7-4CCC-A7B2-061B5BBEDAEA}" type="slidenum">
              <a:rPr lang="pt-BR" smtClean="0"/>
              <a:t>‹nº›</a:t>
            </a:fld>
            <a:endParaRPr lang="pt-BR"/>
          </a:p>
        </p:txBody>
      </p:sp>
    </p:spTree>
    <p:extLst>
      <p:ext uri="{BB962C8B-B14F-4D97-AF65-F5344CB8AC3E}">
        <p14:creationId xmlns:p14="http://schemas.microsoft.com/office/powerpoint/2010/main" val="40294427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EC75B7-3B4E-4749-A085-A14B92CAB5FE}" type="datetimeFigureOut">
              <a:rPr lang="pt-BR" smtClean="0"/>
              <a:t>28/09/2018</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65F29B9C-42A7-4CCC-A7B2-061B5BBEDAEA}" type="slidenum">
              <a:rPr lang="pt-BR" smtClean="0"/>
              <a:t>‹nº›</a:t>
            </a:fld>
            <a:endParaRPr lang="pt-BR"/>
          </a:p>
        </p:txBody>
      </p:sp>
    </p:spTree>
    <p:extLst>
      <p:ext uri="{BB962C8B-B14F-4D97-AF65-F5344CB8AC3E}">
        <p14:creationId xmlns:p14="http://schemas.microsoft.com/office/powerpoint/2010/main" val="76171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2437462" y="3840057"/>
            <a:ext cx="10449614" cy="14880220"/>
          </a:xfrm>
        </p:spPr>
        <p:txBody>
          <a:bodyPr anchor="b">
            <a:normAutofit/>
          </a:bodyPr>
          <a:lstStyle>
            <a:lvl1pPr>
              <a:defRPr sz="9921"/>
            </a:lvl1pPr>
          </a:lstStyle>
          <a:p>
            <a:r>
              <a:rPr lang="pt-BR" smtClean="0"/>
              <a:t>Clique para editar o título mestre</a:t>
            </a:r>
            <a:endParaRPr lang="en-US" dirty="0"/>
          </a:p>
        </p:txBody>
      </p:sp>
      <p:sp>
        <p:nvSpPr>
          <p:cNvPr id="3" name="Content Placeholder 2"/>
          <p:cNvSpPr>
            <a:spLocks noGrp="1"/>
          </p:cNvSpPr>
          <p:nvPr>
            <p:ph idx="1"/>
          </p:nvPr>
        </p:nvSpPr>
        <p:spPr>
          <a:xfrm>
            <a:off x="13494560" y="3840057"/>
            <a:ext cx="16448092" cy="32640482"/>
          </a:xfrm>
        </p:spPr>
        <p:txBody>
          <a:bodyPr anchor="ctr"/>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Text Placeholder 3"/>
          <p:cNvSpPr>
            <a:spLocks noGrp="1"/>
          </p:cNvSpPr>
          <p:nvPr>
            <p:ph type="body" sz="half" idx="2"/>
          </p:nvPr>
        </p:nvSpPr>
        <p:spPr>
          <a:xfrm>
            <a:off x="2437462" y="18720286"/>
            <a:ext cx="10449614" cy="17760256"/>
          </a:xfrm>
        </p:spPr>
        <p:txBody>
          <a:bodyPr/>
          <a:lstStyle>
            <a:lvl1pPr marL="0" indent="0" algn="ctr">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pt-BR" smtClean="0"/>
              <a:t>Editar estilos de texto Mestre</a:t>
            </a:r>
          </a:p>
        </p:txBody>
      </p:sp>
      <p:sp>
        <p:nvSpPr>
          <p:cNvPr id="5" name="Date Placeholder 4"/>
          <p:cNvSpPr>
            <a:spLocks noGrp="1"/>
          </p:cNvSpPr>
          <p:nvPr>
            <p:ph type="dt" sz="half" idx="10"/>
          </p:nvPr>
        </p:nvSpPr>
        <p:spPr/>
        <p:txBody>
          <a:bodyPr/>
          <a:lstStyle/>
          <a:p>
            <a:fld id="{F8EC75B7-3B4E-4749-A085-A14B92CAB5FE}" type="datetimeFigureOut">
              <a:rPr lang="pt-BR" smtClean="0"/>
              <a:t>28/09/2018</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65F29B9C-42A7-4CCC-A7B2-061B5BBEDAEA}" type="slidenum">
              <a:rPr lang="pt-BR" smtClean="0"/>
              <a:t>‹nº›</a:t>
            </a:fld>
            <a:endParaRPr lang="pt-BR"/>
          </a:p>
        </p:txBody>
      </p:sp>
    </p:spTree>
    <p:extLst>
      <p:ext uri="{BB962C8B-B14F-4D97-AF65-F5344CB8AC3E}">
        <p14:creationId xmlns:p14="http://schemas.microsoft.com/office/powerpoint/2010/main" val="35022732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2437463" y="3840057"/>
            <a:ext cx="14766773" cy="14880220"/>
          </a:xfrm>
        </p:spPr>
        <p:txBody>
          <a:bodyPr anchor="b">
            <a:normAutofit/>
          </a:bodyPr>
          <a:lstStyle>
            <a:lvl1pPr>
              <a:defRPr sz="11338"/>
            </a:lvl1pPr>
          </a:lstStyle>
          <a:p>
            <a:r>
              <a:rPr lang="pt-BR" smtClean="0"/>
              <a:t>Clique para editar o título mestre</a:t>
            </a:r>
            <a:endParaRPr lang="en-US" dirty="0"/>
          </a:p>
        </p:txBody>
      </p:sp>
      <p:sp>
        <p:nvSpPr>
          <p:cNvPr id="3" name="Picture Placeholder 2"/>
          <p:cNvSpPr>
            <a:spLocks noGrp="1" noChangeAspect="1"/>
          </p:cNvSpPr>
          <p:nvPr>
            <p:ph type="pic" idx="1"/>
          </p:nvPr>
        </p:nvSpPr>
        <p:spPr>
          <a:xfrm>
            <a:off x="18601713" y="4780423"/>
            <a:ext cx="10512541" cy="30759749"/>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11338"/>
            </a:lvl1pPr>
            <a:lvl2pPr marL="1619951" indent="0">
              <a:buNone/>
              <a:defRPr sz="9921"/>
            </a:lvl2pPr>
            <a:lvl3pPr marL="3239902" indent="0">
              <a:buNone/>
              <a:defRPr sz="8504"/>
            </a:lvl3pPr>
            <a:lvl4pPr marL="4859853" indent="0">
              <a:buNone/>
              <a:defRPr sz="7086"/>
            </a:lvl4pPr>
            <a:lvl5pPr marL="6479804" indent="0">
              <a:buNone/>
              <a:defRPr sz="7086"/>
            </a:lvl5pPr>
            <a:lvl6pPr marL="8099755" indent="0">
              <a:buNone/>
              <a:defRPr sz="7086"/>
            </a:lvl6pPr>
            <a:lvl7pPr marL="9719706" indent="0">
              <a:buNone/>
              <a:defRPr sz="7086"/>
            </a:lvl7pPr>
            <a:lvl8pPr marL="11339657" indent="0">
              <a:buNone/>
              <a:defRPr sz="7086"/>
            </a:lvl8pPr>
            <a:lvl9pPr marL="12959608" indent="0">
              <a:buNone/>
              <a:defRPr sz="7086"/>
            </a:lvl9pPr>
          </a:lstStyle>
          <a:p>
            <a:r>
              <a:rPr lang="pt-BR" smtClean="0"/>
              <a:t>Clique no ícone para adicionar uma imagem</a:t>
            </a:r>
            <a:endParaRPr lang="en-US" dirty="0"/>
          </a:p>
        </p:txBody>
      </p:sp>
      <p:sp>
        <p:nvSpPr>
          <p:cNvPr id="4" name="Text Placeholder 3"/>
          <p:cNvSpPr>
            <a:spLocks noGrp="1"/>
          </p:cNvSpPr>
          <p:nvPr>
            <p:ph type="body" sz="half" idx="2"/>
          </p:nvPr>
        </p:nvSpPr>
        <p:spPr>
          <a:xfrm>
            <a:off x="2428338" y="18720277"/>
            <a:ext cx="14779667" cy="17760262"/>
          </a:xfrm>
        </p:spPr>
        <p:txBody>
          <a:bodyPr>
            <a:normAutofit/>
          </a:bodyPr>
          <a:lstStyle>
            <a:lvl1pPr marL="0" indent="0" algn="ctr">
              <a:buNone/>
              <a:defRPr sz="6378"/>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pt-BR" smtClean="0"/>
              <a:t>Editar estilos de texto Mestre</a:t>
            </a:r>
          </a:p>
        </p:txBody>
      </p:sp>
      <p:sp>
        <p:nvSpPr>
          <p:cNvPr id="5" name="Date Placeholder 4"/>
          <p:cNvSpPr>
            <a:spLocks noGrp="1"/>
          </p:cNvSpPr>
          <p:nvPr>
            <p:ph type="dt" sz="half" idx="10"/>
          </p:nvPr>
        </p:nvSpPr>
        <p:spPr/>
        <p:txBody>
          <a:bodyPr/>
          <a:lstStyle/>
          <a:p>
            <a:fld id="{F8EC75B7-3B4E-4749-A085-A14B92CAB5FE}" type="datetimeFigureOut">
              <a:rPr lang="pt-BR" smtClean="0"/>
              <a:t>28/09/2018</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65F29B9C-42A7-4CCC-A7B2-061B5BBEDAEA}" type="slidenum">
              <a:rPr lang="pt-BR" smtClean="0"/>
              <a:t>‹nº›</a:t>
            </a:fld>
            <a:endParaRPr lang="pt-BR"/>
          </a:p>
        </p:txBody>
      </p:sp>
    </p:spTree>
    <p:extLst>
      <p:ext uri="{BB962C8B-B14F-4D97-AF65-F5344CB8AC3E}">
        <p14:creationId xmlns:p14="http://schemas.microsoft.com/office/powerpoint/2010/main" val="22619590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428343" y="3840066"/>
            <a:ext cx="27514312" cy="8354901"/>
          </a:xfrm>
          <a:prstGeom prst="rect">
            <a:avLst/>
          </a:prstGeom>
        </p:spPr>
        <p:txBody>
          <a:bodyPr vert="horz" lIns="91440" tIns="45720" rIns="91440" bIns="45720" rtlCol="0" anchor="ctr">
            <a:normAutofit/>
          </a:bodyPr>
          <a:lstStyle/>
          <a:p>
            <a:r>
              <a:rPr lang="pt-BR" smtClean="0"/>
              <a:t>Clique para editar o título mestre</a:t>
            </a:r>
            <a:endParaRPr lang="en-US" dirty="0"/>
          </a:p>
        </p:txBody>
      </p:sp>
      <p:sp>
        <p:nvSpPr>
          <p:cNvPr id="3" name="Text Placeholder 2"/>
          <p:cNvSpPr>
            <a:spLocks noGrp="1"/>
          </p:cNvSpPr>
          <p:nvPr>
            <p:ph type="body" idx="1"/>
          </p:nvPr>
        </p:nvSpPr>
        <p:spPr>
          <a:xfrm>
            <a:off x="2428338" y="13203748"/>
            <a:ext cx="27514316" cy="23276791"/>
          </a:xfrm>
          <a:prstGeom prst="rect">
            <a:avLst/>
          </a:prstGeom>
        </p:spPr>
        <p:txBody>
          <a:bodyPr vert="horz" lIns="91440" tIns="45720" rIns="91440" bIns="45720" rtlCol="0">
            <a:normAutofit/>
          </a:bodyPr>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2"/>
          </p:nvPr>
        </p:nvSpPr>
        <p:spPr>
          <a:xfrm>
            <a:off x="20405641" y="37060557"/>
            <a:ext cx="7289840" cy="2300034"/>
          </a:xfrm>
          <a:prstGeom prst="rect">
            <a:avLst/>
          </a:prstGeom>
        </p:spPr>
        <p:txBody>
          <a:bodyPr vert="horz" lIns="91440" tIns="45720" rIns="91440" bIns="45720" rtlCol="0" anchor="ctr"/>
          <a:lstStyle>
            <a:lvl1pPr algn="r">
              <a:defRPr sz="3543">
                <a:solidFill>
                  <a:schemeClr val="tx1">
                    <a:tint val="75000"/>
                  </a:schemeClr>
                </a:solidFill>
              </a:defRPr>
            </a:lvl1pPr>
          </a:lstStyle>
          <a:p>
            <a:fld id="{F8EC75B7-3B4E-4749-A085-A14B92CAB5FE}" type="datetimeFigureOut">
              <a:rPr lang="pt-BR" smtClean="0"/>
              <a:t>28/09/2018</a:t>
            </a:fld>
            <a:endParaRPr lang="pt-BR"/>
          </a:p>
        </p:txBody>
      </p:sp>
      <p:sp>
        <p:nvSpPr>
          <p:cNvPr id="5" name="Footer Placeholder 4"/>
          <p:cNvSpPr>
            <a:spLocks noGrp="1"/>
          </p:cNvSpPr>
          <p:nvPr>
            <p:ph type="ftr" sz="quarter" idx="3"/>
          </p:nvPr>
        </p:nvSpPr>
        <p:spPr>
          <a:xfrm>
            <a:off x="2428340" y="37060557"/>
            <a:ext cx="17732619" cy="2300034"/>
          </a:xfrm>
          <a:prstGeom prst="rect">
            <a:avLst/>
          </a:prstGeom>
        </p:spPr>
        <p:txBody>
          <a:bodyPr vert="horz" lIns="91440" tIns="45720" rIns="91440" bIns="45720" rtlCol="0" anchor="ctr"/>
          <a:lstStyle>
            <a:lvl1pPr algn="l">
              <a:defRPr sz="3543">
                <a:solidFill>
                  <a:schemeClr val="tx1">
                    <a:tint val="75000"/>
                  </a:schemeClr>
                </a:solidFill>
              </a:defRPr>
            </a:lvl1pPr>
          </a:lstStyle>
          <a:p>
            <a:endParaRPr lang="pt-BR"/>
          </a:p>
        </p:txBody>
      </p:sp>
      <p:sp>
        <p:nvSpPr>
          <p:cNvPr id="6" name="Slide Number Placeholder 5"/>
          <p:cNvSpPr>
            <a:spLocks noGrp="1"/>
          </p:cNvSpPr>
          <p:nvPr>
            <p:ph type="sldNum" sz="quarter" idx="4"/>
          </p:nvPr>
        </p:nvSpPr>
        <p:spPr>
          <a:xfrm>
            <a:off x="27940168" y="37060557"/>
            <a:ext cx="2002488" cy="2300034"/>
          </a:xfrm>
          <a:prstGeom prst="rect">
            <a:avLst/>
          </a:prstGeom>
        </p:spPr>
        <p:txBody>
          <a:bodyPr vert="horz" lIns="91440" tIns="45720" rIns="91440" bIns="45720" rtlCol="0" anchor="ctr"/>
          <a:lstStyle>
            <a:lvl1pPr algn="r">
              <a:defRPr sz="3543">
                <a:solidFill>
                  <a:schemeClr val="tx1">
                    <a:tint val="75000"/>
                  </a:schemeClr>
                </a:solidFill>
              </a:defRPr>
            </a:lvl1pPr>
          </a:lstStyle>
          <a:p>
            <a:fld id="{65F29B9C-42A7-4CCC-A7B2-061B5BBEDAEA}" type="slidenum">
              <a:rPr lang="pt-BR" smtClean="0"/>
              <a:t>‹nº›</a:t>
            </a:fld>
            <a:endParaRPr lang="pt-BR"/>
          </a:p>
        </p:txBody>
      </p:sp>
    </p:spTree>
    <p:extLst>
      <p:ext uri="{BB962C8B-B14F-4D97-AF65-F5344CB8AC3E}">
        <p14:creationId xmlns:p14="http://schemas.microsoft.com/office/powerpoint/2010/main" val="1771994660"/>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 id="2147483701" r:id="rId17"/>
  </p:sldLayoutIdLst>
  <p:txStyles>
    <p:titleStyle>
      <a:lvl1pPr algn="ctr" defTabSz="3239902" rtl="0" eaLnBrk="1" latinLnBrk="0" hangingPunct="1">
        <a:lnSpc>
          <a:spcPct val="90000"/>
        </a:lnSpc>
        <a:spcBef>
          <a:spcPct val="0"/>
        </a:spcBef>
        <a:buNone/>
        <a:defRPr sz="12047"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809976" indent="-809976" algn="l" defTabSz="3239902" rtl="0" eaLnBrk="1" latinLnBrk="0" hangingPunct="1">
        <a:lnSpc>
          <a:spcPct val="120000"/>
        </a:lnSpc>
        <a:spcBef>
          <a:spcPts val="3543"/>
        </a:spcBef>
        <a:buFont typeface="Arial" panose="020B0604020202020204" pitchFamily="34" charset="0"/>
        <a:buChar char="•"/>
        <a:defRPr sz="7086" kern="1200">
          <a:solidFill>
            <a:schemeClr val="tx1"/>
          </a:solidFill>
          <a:effectLst>
            <a:outerShdw blurRad="50800" dist="38100" dir="2700000" algn="tl" rotWithShape="0">
              <a:srgbClr val="000000">
                <a:alpha val="48000"/>
              </a:srgbClr>
            </a:outerShdw>
          </a:effectLst>
          <a:latin typeface="+mn-lt"/>
          <a:ea typeface="+mn-ea"/>
          <a:cs typeface="+mn-cs"/>
        </a:defRPr>
      </a:lvl1pPr>
      <a:lvl2pPr marL="2429927" indent="-809976" algn="l" defTabSz="3239902" rtl="0" eaLnBrk="1" latinLnBrk="0" hangingPunct="1">
        <a:lnSpc>
          <a:spcPct val="120000"/>
        </a:lnSpc>
        <a:spcBef>
          <a:spcPts val="1772"/>
        </a:spcBef>
        <a:buFont typeface="Arial" panose="020B0604020202020204" pitchFamily="34" charset="0"/>
        <a:buChar char="•"/>
        <a:defRPr sz="6378" kern="1200">
          <a:solidFill>
            <a:schemeClr val="tx1"/>
          </a:solidFill>
          <a:effectLst>
            <a:outerShdw blurRad="50800" dist="38100" dir="2700000" algn="tl" rotWithShape="0">
              <a:srgbClr val="000000">
                <a:alpha val="48000"/>
              </a:srgbClr>
            </a:outerShdw>
          </a:effectLst>
          <a:latin typeface="+mn-lt"/>
          <a:ea typeface="+mn-ea"/>
          <a:cs typeface="+mn-cs"/>
        </a:defRPr>
      </a:lvl2pPr>
      <a:lvl3pPr marL="4049878" indent="-809976" algn="l" defTabSz="3239902" rtl="0" eaLnBrk="1" latinLnBrk="0" hangingPunct="1">
        <a:lnSpc>
          <a:spcPct val="120000"/>
        </a:lnSpc>
        <a:spcBef>
          <a:spcPts val="1772"/>
        </a:spcBef>
        <a:buFont typeface="Arial" panose="020B0604020202020204" pitchFamily="34" charset="0"/>
        <a:buChar char="•"/>
        <a:defRPr sz="5669" kern="1200">
          <a:solidFill>
            <a:schemeClr val="tx1"/>
          </a:solidFill>
          <a:effectLst>
            <a:outerShdw blurRad="50800" dist="38100" dir="2700000" algn="tl" rotWithShape="0">
              <a:srgbClr val="000000">
                <a:alpha val="48000"/>
              </a:srgbClr>
            </a:outerShdw>
          </a:effectLst>
          <a:latin typeface="+mn-lt"/>
          <a:ea typeface="+mn-ea"/>
          <a:cs typeface="+mn-cs"/>
        </a:defRPr>
      </a:lvl3pPr>
      <a:lvl4pPr marL="5669829" indent="-809976" algn="l" defTabSz="3239902" rtl="0" eaLnBrk="1" latinLnBrk="0" hangingPunct="1">
        <a:lnSpc>
          <a:spcPct val="120000"/>
        </a:lnSpc>
        <a:spcBef>
          <a:spcPts val="1772"/>
        </a:spcBef>
        <a:buFont typeface="Arial" panose="020B0604020202020204" pitchFamily="34" charset="0"/>
        <a:buChar char="•"/>
        <a:defRPr sz="4960" kern="1200">
          <a:solidFill>
            <a:schemeClr val="tx1"/>
          </a:solidFill>
          <a:effectLst>
            <a:outerShdw blurRad="50800" dist="38100" dir="2700000" algn="tl" rotWithShape="0">
              <a:srgbClr val="000000">
                <a:alpha val="48000"/>
              </a:srgbClr>
            </a:outerShdw>
          </a:effectLst>
          <a:latin typeface="+mn-lt"/>
          <a:ea typeface="+mn-ea"/>
          <a:cs typeface="+mn-cs"/>
        </a:defRPr>
      </a:lvl4pPr>
      <a:lvl5pPr marL="7289780" indent="-809976" algn="l" defTabSz="3239902" rtl="0" eaLnBrk="1" latinLnBrk="0" hangingPunct="1">
        <a:lnSpc>
          <a:spcPct val="120000"/>
        </a:lnSpc>
        <a:spcBef>
          <a:spcPts val="1772"/>
        </a:spcBef>
        <a:buFont typeface="Arial" panose="020B0604020202020204" pitchFamily="34" charset="0"/>
        <a:buChar char="•"/>
        <a:defRPr sz="4252" kern="1200">
          <a:solidFill>
            <a:schemeClr val="tx1"/>
          </a:solidFill>
          <a:effectLst>
            <a:outerShdw blurRad="50800" dist="38100" dir="2700000" algn="tl" rotWithShape="0">
              <a:srgbClr val="000000">
                <a:alpha val="48000"/>
              </a:srgbClr>
            </a:outerShdw>
          </a:effectLst>
          <a:latin typeface="+mn-lt"/>
          <a:ea typeface="+mn-ea"/>
          <a:cs typeface="+mn-cs"/>
        </a:defRPr>
      </a:lvl5pPr>
      <a:lvl6pPr marL="8909731" indent="-809976" algn="l" defTabSz="3239902" rtl="0" eaLnBrk="1" latinLnBrk="0" hangingPunct="1">
        <a:lnSpc>
          <a:spcPct val="120000"/>
        </a:lnSpc>
        <a:spcBef>
          <a:spcPts val="1772"/>
        </a:spcBef>
        <a:buFont typeface="Arial" panose="020B0604020202020204" pitchFamily="34" charset="0"/>
        <a:buChar char="•"/>
        <a:defRPr sz="4252" kern="1200">
          <a:solidFill>
            <a:schemeClr val="tx1"/>
          </a:solidFill>
          <a:effectLst>
            <a:outerShdw blurRad="50800" dist="38100" dir="2700000" algn="tl" rotWithShape="0">
              <a:srgbClr val="000000">
                <a:alpha val="48000"/>
              </a:srgbClr>
            </a:outerShdw>
          </a:effectLst>
          <a:latin typeface="+mn-lt"/>
          <a:ea typeface="+mn-ea"/>
          <a:cs typeface="+mn-cs"/>
        </a:defRPr>
      </a:lvl6pPr>
      <a:lvl7pPr marL="10529682" indent="-809976" algn="l" defTabSz="3239902" rtl="0" eaLnBrk="1" latinLnBrk="0" hangingPunct="1">
        <a:lnSpc>
          <a:spcPct val="120000"/>
        </a:lnSpc>
        <a:spcBef>
          <a:spcPts val="1772"/>
        </a:spcBef>
        <a:buFont typeface="Arial" panose="020B0604020202020204" pitchFamily="34" charset="0"/>
        <a:buChar char="•"/>
        <a:defRPr sz="4252" kern="1200">
          <a:solidFill>
            <a:schemeClr val="tx1"/>
          </a:solidFill>
          <a:effectLst>
            <a:outerShdw blurRad="50800" dist="38100" dir="2700000" algn="tl" rotWithShape="0">
              <a:srgbClr val="000000">
                <a:alpha val="48000"/>
              </a:srgbClr>
            </a:outerShdw>
          </a:effectLst>
          <a:latin typeface="+mn-lt"/>
          <a:ea typeface="+mn-ea"/>
          <a:cs typeface="+mn-cs"/>
        </a:defRPr>
      </a:lvl7pPr>
      <a:lvl8pPr marL="12149633" indent="-809976" algn="l" defTabSz="3239902" rtl="0" eaLnBrk="1" latinLnBrk="0" hangingPunct="1">
        <a:lnSpc>
          <a:spcPct val="120000"/>
        </a:lnSpc>
        <a:spcBef>
          <a:spcPts val="1772"/>
        </a:spcBef>
        <a:buFont typeface="Arial" panose="020B0604020202020204" pitchFamily="34" charset="0"/>
        <a:buChar char="•"/>
        <a:defRPr sz="4252" kern="1200">
          <a:solidFill>
            <a:schemeClr val="tx1"/>
          </a:solidFill>
          <a:effectLst>
            <a:outerShdw blurRad="50800" dist="38100" dir="2700000" algn="tl" rotWithShape="0">
              <a:srgbClr val="000000">
                <a:alpha val="48000"/>
              </a:srgbClr>
            </a:outerShdw>
          </a:effectLst>
          <a:latin typeface="+mn-lt"/>
          <a:ea typeface="+mn-ea"/>
          <a:cs typeface="+mn-cs"/>
        </a:defRPr>
      </a:lvl8pPr>
      <a:lvl9pPr marL="13769584" indent="-809976" algn="l" defTabSz="3239902" rtl="0" eaLnBrk="1" latinLnBrk="0" hangingPunct="1">
        <a:lnSpc>
          <a:spcPct val="120000"/>
        </a:lnSpc>
        <a:spcBef>
          <a:spcPts val="1772"/>
        </a:spcBef>
        <a:buFont typeface="Arial" panose="020B0604020202020204" pitchFamily="34" charset="0"/>
        <a:buChar char="•"/>
        <a:defRPr sz="4252"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3239902" rtl="0" eaLnBrk="1" latinLnBrk="0" hangingPunct="1">
        <a:defRPr sz="6378" kern="1200">
          <a:solidFill>
            <a:schemeClr val="tx1"/>
          </a:solidFill>
          <a:latin typeface="+mn-lt"/>
          <a:ea typeface="+mn-ea"/>
          <a:cs typeface="+mn-cs"/>
        </a:defRPr>
      </a:lvl1pPr>
      <a:lvl2pPr marL="1619951" algn="l" defTabSz="3239902" rtl="0" eaLnBrk="1" latinLnBrk="0" hangingPunct="1">
        <a:defRPr sz="6378" kern="1200">
          <a:solidFill>
            <a:schemeClr val="tx1"/>
          </a:solidFill>
          <a:latin typeface="+mn-lt"/>
          <a:ea typeface="+mn-ea"/>
          <a:cs typeface="+mn-cs"/>
        </a:defRPr>
      </a:lvl2pPr>
      <a:lvl3pPr marL="3239902" algn="l" defTabSz="3239902" rtl="0" eaLnBrk="1" latinLnBrk="0" hangingPunct="1">
        <a:defRPr sz="6378" kern="1200">
          <a:solidFill>
            <a:schemeClr val="tx1"/>
          </a:solidFill>
          <a:latin typeface="+mn-lt"/>
          <a:ea typeface="+mn-ea"/>
          <a:cs typeface="+mn-cs"/>
        </a:defRPr>
      </a:lvl3pPr>
      <a:lvl4pPr marL="4859853" algn="l" defTabSz="3239902" rtl="0" eaLnBrk="1" latinLnBrk="0" hangingPunct="1">
        <a:defRPr sz="6378" kern="1200">
          <a:solidFill>
            <a:schemeClr val="tx1"/>
          </a:solidFill>
          <a:latin typeface="+mn-lt"/>
          <a:ea typeface="+mn-ea"/>
          <a:cs typeface="+mn-cs"/>
        </a:defRPr>
      </a:lvl4pPr>
      <a:lvl5pPr marL="6479804" algn="l" defTabSz="3239902" rtl="0" eaLnBrk="1" latinLnBrk="0" hangingPunct="1">
        <a:defRPr sz="6378" kern="1200">
          <a:solidFill>
            <a:schemeClr val="tx1"/>
          </a:solidFill>
          <a:latin typeface="+mn-lt"/>
          <a:ea typeface="+mn-ea"/>
          <a:cs typeface="+mn-cs"/>
        </a:defRPr>
      </a:lvl5pPr>
      <a:lvl6pPr marL="8099755" algn="l" defTabSz="3239902" rtl="0" eaLnBrk="1" latinLnBrk="0" hangingPunct="1">
        <a:defRPr sz="6378" kern="1200">
          <a:solidFill>
            <a:schemeClr val="tx1"/>
          </a:solidFill>
          <a:latin typeface="+mn-lt"/>
          <a:ea typeface="+mn-ea"/>
          <a:cs typeface="+mn-cs"/>
        </a:defRPr>
      </a:lvl6pPr>
      <a:lvl7pPr marL="9719706" algn="l" defTabSz="3239902" rtl="0" eaLnBrk="1" latinLnBrk="0" hangingPunct="1">
        <a:defRPr sz="6378" kern="1200">
          <a:solidFill>
            <a:schemeClr val="tx1"/>
          </a:solidFill>
          <a:latin typeface="+mn-lt"/>
          <a:ea typeface="+mn-ea"/>
          <a:cs typeface="+mn-cs"/>
        </a:defRPr>
      </a:lvl7pPr>
      <a:lvl8pPr marL="11339657" algn="l" defTabSz="3239902" rtl="0" eaLnBrk="1" latinLnBrk="0" hangingPunct="1">
        <a:defRPr sz="6378" kern="1200">
          <a:solidFill>
            <a:schemeClr val="tx1"/>
          </a:solidFill>
          <a:latin typeface="+mn-lt"/>
          <a:ea typeface="+mn-ea"/>
          <a:cs typeface="+mn-cs"/>
        </a:defRPr>
      </a:lvl8pPr>
      <a:lvl9pPr marL="12959608" algn="l" defTabSz="3239902" rtl="0" eaLnBrk="1" latinLnBrk="0" hangingPunct="1">
        <a:defRPr sz="637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image" Target="../media/image2.png"/><Relationship Id="rId7" Type="http://schemas.openxmlformats.org/officeDocument/2006/relationships/diagramQuickStyle" Target="../diagrams/quickStyle1.xml"/><Relationship Id="rId12"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diagramLayout" Target="../diagrams/layout1.xml"/><Relationship Id="rId11" Type="http://schemas.openxmlformats.org/officeDocument/2006/relationships/image" Target="../media/image4.jpg"/><Relationship Id="rId5" Type="http://schemas.openxmlformats.org/officeDocument/2006/relationships/diagramData" Target="../diagrams/data1.xml"/><Relationship Id="rId10" Type="http://schemas.openxmlformats.org/officeDocument/2006/relationships/image" Target="../media/image3.jpeg"/><Relationship Id="rId4" Type="http://schemas.microsoft.com/office/2007/relationships/hdphoto" Target="../media/hdphoto1.wdp"/><Relationship Id="rId9" Type="http://schemas.microsoft.com/office/2007/relationships/diagramDrawing" Target="../diagrams/drawing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extLst>
              <a:ext uri="{BEBA8EAE-BF5A-486C-A8C5-ECC9F3942E4B}">
                <a14:imgProps xmlns:a14="http://schemas.microsoft.com/office/drawing/2010/main">
                  <a14:imgLayer r:embed="rId4">
                    <a14:imgEffect>
                      <a14:artisticCement/>
                    </a14:imgEffect>
                    <a14:imgEffect>
                      <a14:brightnessContrast contrast="40000"/>
                    </a14:imgEffect>
                  </a14:imgLayer>
                </a14:imgProps>
              </a:ext>
            </a:extLst>
          </a:blip>
          <a:tile tx="0" ty="0" sx="100000" sy="100000" flip="none" algn="tl"/>
        </a:blipFill>
        <a:effectLst/>
      </p:bgPr>
    </p:bg>
    <p:spTree>
      <p:nvGrpSpPr>
        <p:cNvPr id="1" name=""/>
        <p:cNvGrpSpPr/>
        <p:nvPr/>
      </p:nvGrpSpPr>
      <p:grpSpPr>
        <a:xfrm>
          <a:off x="0" y="0"/>
          <a:ext cx="0" cy="0"/>
          <a:chOff x="0" y="0"/>
          <a:chExt cx="0" cy="0"/>
        </a:xfrm>
      </p:grpSpPr>
      <p:sp>
        <p:nvSpPr>
          <p:cNvPr id="7" name="Título 6"/>
          <p:cNvSpPr>
            <a:spLocks noGrp="1"/>
          </p:cNvSpPr>
          <p:nvPr>
            <p:ph type="title"/>
          </p:nvPr>
        </p:nvSpPr>
        <p:spPr>
          <a:xfrm>
            <a:off x="521991" y="7304243"/>
            <a:ext cx="31465317" cy="2121111"/>
          </a:xfrm>
        </p:spPr>
        <p:txBody>
          <a:bodyPr>
            <a:normAutofit fontScale="90000"/>
          </a:bodyPr>
          <a:lstStyle/>
          <a:p>
            <a:pPr>
              <a:lnSpc>
                <a:spcPct val="100000"/>
              </a:lnSpc>
            </a:pPr>
            <a:r>
              <a:rPr lang="pt-BR" sz="6700" b="1" dirty="0" smtClean="0">
                <a:solidFill>
                  <a:srgbClr val="FF0000"/>
                </a:solidFill>
              </a:rPr>
              <a:t>Questões </a:t>
            </a:r>
            <a:r>
              <a:rPr lang="pt-BR" sz="6700" b="1" dirty="0">
                <a:solidFill>
                  <a:srgbClr val="FF0000"/>
                </a:solidFill>
              </a:rPr>
              <a:t>a respeito do ensino da </a:t>
            </a:r>
            <a:r>
              <a:rPr lang="pt-BR" sz="6700" dirty="0" smtClean="0">
                <a:solidFill>
                  <a:srgbClr val="FF0000"/>
                </a:solidFill>
              </a:rPr>
              <a:t>filosofia:</a:t>
            </a:r>
            <a:br>
              <a:rPr lang="pt-BR" sz="6700" dirty="0" smtClean="0">
                <a:solidFill>
                  <a:srgbClr val="FF0000"/>
                </a:solidFill>
              </a:rPr>
            </a:br>
            <a:r>
              <a:rPr lang="pt-BR" sz="5300" dirty="0" smtClean="0">
                <a:solidFill>
                  <a:srgbClr val="FF0000"/>
                </a:solidFill>
              </a:rPr>
              <a:t/>
            </a:r>
            <a:br>
              <a:rPr lang="pt-BR" sz="5300" dirty="0" smtClean="0">
                <a:solidFill>
                  <a:srgbClr val="FF0000"/>
                </a:solidFill>
              </a:rPr>
            </a:br>
            <a:r>
              <a:rPr lang="pt-BR" sz="5300" i="1" dirty="0" smtClean="0">
                <a:solidFill>
                  <a:srgbClr val="FF0000"/>
                </a:solidFill>
              </a:rPr>
              <a:t>Utopia </a:t>
            </a:r>
            <a:r>
              <a:rPr lang="pt-BR" sz="5300" i="1" dirty="0">
                <a:solidFill>
                  <a:srgbClr val="FF0000"/>
                </a:solidFill>
              </a:rPr>
              <a:t>da ação constitucional da educação e os </a:t>
            </a:r>
            <a:r>
              <a:rPr lang="pt-BR" sz="5300" i="1" dirty="0" smtClean="0">
                <a:solidFill>
                  <a:srgbClr val="FF0000"/>
                </a:solidFill>
              </a:rPr>
              <a:t>Fundamentos </a:t>
            </a:r>
            <a:r>
              <a:rPr lang="pt-BR" sz="5300" i="1" dirty="0">
                <a:solidFill>
                  <a:srgbClr val="FF0000"/>
                </a:solidFill>
              </a:rPr>
              <a:t>do conhecimento</a:t>
            </a:r>
            <a:r>
              <a:rPr lang="pt-BR" sz="4400" b="1" i="1" dirty="0">
                <a:solidFill>
                  <a:srgbClr val="FF0000"/>
                </a:solidFill>
              </a:rPr>
              <a:t/>
            </a:r>
            <a:br>
              <a:rPr lang="pt-BR" sz="4400" b="1" i="1" dirty="0">
                <a:solidFill>
                  <a:srgbClr val="FF0000"/>
                </a:solidFill>
              </a:rPr>
            </a:br>
            <a:r>
              <a:rPr lang="pt-BR" sz="4400" b="1" i="1" dirty="0">
                <a:solidFill>
                  <a:srgbClr val="FF0000"/>
                </a:solidFill>
              </a:rPr>
              <a:t>	</a:t>
            </a:r>
            <a:r>
              <a:rPr lang="pt-BR" sz="4400" b="1" i="1" dirty="0" smtClean="0">
                <a:solidFill>
                  <a:srgbClr val="FF0000"/>
                </a:solidFill>
              </a:rPr>
              <a:t>                </a:t>
            </a:r>
            <a:br>
              <a:rPr lang="pt-BR" sz="4400" b="1" i="1" dirty="0" smtClean="0">
                <a:solidFill>
                  <a:srgbClr val="FF0000"/>
                </a:solidFill>
              </a:rPr>
            </a:br>
            <a:r>
              <a:rPr lang="pt-BR" sz="4400" b="1" i="1" dirty="0" err="1" smtClean="0">
                <a:solidFill>
                  <a:srgbClr val="FF0000"/>
                </a:solidFill>
              </a:rPr>
              <a:t>EN</a:t>
            </a:r>
            <a:r>
              <a:rPr lang="pt-BR" sz="4400" i="1" dirty="0" err="1" smtClean="0">
                <a:solidFill>
                  <a:srgbClr val="FF0000"/>
                </a:solidFill>
              </a:rPr>
              <a:t>trEvista</a:t>
            </a:r>
            <a:r>
              <a:rPr lang="pt-BR" sz="4400" i="1" dirty="0" smtClean="0">
                <a:solidFill>
                  <a:srgbClr val="FF0000"/>
                </a:solidFill>
              </a:rPr>
              <a:t> </a:t>
            </a:r>
            <a:r>
              <a:rPr lang="pt-BR" sz="4400" i="1" dirty="0">
                <a:solidFill>
                  <a:srgbClr val="FF0000"/>
                </a:solidFill>
              </a:rPr>
              <a:t>com professor e </a:t>
            </a:r>
            <a:r>
              <a:rPr lang="pt-BR" sz="4400" i="1" dirty="0" smtClean="0">
                <a:solidFill>
                  <a:srgbClr val="FF0000"/>
                </a:solidFill>
              </a:rPr>
              <a:t>ms. Ricardo </a:t>
            </a:r>
            <a:r>
              <a:rPr lang="pt-BR" sz="4400" i="1" dirty="0" err="1">
                <a:solidFill>
                  <a:srgbClr val="FF0000"/>
                </a:solidFill>
              </a:rPr>
              <a:t>Grokorriski</a:t>
            </a:r>
            <a:r>
              <a:rPr lang="pt-BR" sz="4400" i="1" dirty="0">
                <a:solidFill>
                  <a:srgbClr val="FF0000"/>
                </a:solidFill>
              </a:rPr>
              <a:t/>
            </a:r>
            <a:br>
              <a:rPr lang="pt-BR" sz="4400" i="1" dirty="0">
                <a:solidFill>
                  <a:srgbClr val="FF0000"/>
                </a:solidFill>
              </a:rPr>
            </a:br>
            <a:r>
              <a:rPr lang="pt-BR" sz="4400" i="1" dirty="0"/>
              <a:t/>
            </a:r>
            <a:br>
              <a:rPr lang="pt-BR" sz="4400" i="1" dirty="0"/>
            </a:br>
            <a:r>
              <a:rPr lang="pt-BR" sz="4400" i="1" dirty="0" smtClean="0"/>
              <a:t>							</a:t>
            </a:r>
            <a:r>
              <a:rPr lang="pt-BR" sz="4400" i="1" dirty="0" smtClean="0">
                <a:solidFill>
                  <a:schemeClr val="bg1"/>
                </a:solidFill>
              </a:rPr>
              <a:t>Luan </a:t>
            </a:r>
            <a:r>
              <a:rPr lang="pt-BR" sz="4400" i="1" dirty="0">
                <a:solidFill>
                  <a:schemeClr val="bg1"/>
                </a:solidFill>
              </a:rPr>
              <a:t>Henrique Tavares</a:t>
            </a:r>
            <a:br>
              <a:rPr lang="pt-BR" sz="4400" i="1" dirty="0">
                <a:solidFill>
                  <a:schemeClr val="bg1"/>
                </a:solidFill>
              </a:rPr>
            </a:br>
            <a:r>
              <a:rPr lang="pt-BR" sz="4400" i="1" dirty="0" smtClean="0">
                <a:solidFill>
                  <a:schemeClr val="bg1"/>
                </a:solidFill>
              </a:rPr>
              <a:t>							Reinaldo </a:t>
            </a:r>
            <a:r>
              <a:rPr lang="pt-BR" sz="4400" i="1" dirty="0" err="1">
                <a:solidFill>
                  <a:schemeClr val="bg1"/>
                </a:solidFill>
              </a:rPr>
              <a:t>Milek</a:t>
            </a:r>
            <a:r>
              <a:rPr lang="pt-BR" sz="4400" i="1" dirty="0">
                <a:solidFill>
                  <a:schemeClr val="bg1"/>
                </a:solidFill>
              </a:rPr>
              <a:t> Marques  </a:t>
            </a:r>
            <a:r>
              <a:rPr lang="pt-BR" sz="4400" i="1" dirty="0"/>
              <a:t/>
            </a:r>
            <a:br>
              <a:rPr lang="pt-BR" sz="4400" i="1" dirty="0"/>
            </a:br>
            <a:r>
              <a:rPr lang="pt-BR" sz="4400" b="1" dirty="0" smtClean="0">
                <a:solidFill>
                  <a:schemeClr val="bg1"/>
                </a:solidFill>
              </a:rPr>
              <a:t>Introdução</a:t>
            </a:r>
            <a:r>
              <a:rPr lang="pt-BR" sz="4400" b="1" i="1" dirty="0">
                <a:solidFill>
                  <a:schemeClr val="bg1"/>
                </a:solidFill>
              </a:rPr>
              <a:t/>
            </a:r>
            <a:br>
              <a:rPr lang="pt-BR" sz="4400" b="1" i="1" dirty="0">
                <a:solidFill>
                  <a:schemeClr val="bg1"/>
                </a:solidFill>
              </a:rPr>
            </a:br>
            <a:r>
              <a:rPr lang="pt-BR" sz="4900" b="1" i="1" dirty="0" smtClean="0">
                <a:solidFill>
                  <a:schemeClr val="bg1"/>
                </a:solidFill>
              </a:rPr>
              <a:t/>
            </a:r>
            <a:br>
              <a:rPr lang="pt-BR" sz="4900" b="1" i="1" dirty="0" smtClean="0">
                <a:solidFill>
                  <a:schemeClr val="bg1"/>
                </a:solidFill>
              </a:rPr>
            </a:br>
            <a:r>
              <a:rPr lang="pt-BR" sz="3800" b="1" i="1" dirty="0" smtClean="0">
                <a:solidFill>
                  <a:schemeClr val="bg1"/>
                </a:solidFill>
              </a:rPr>
              <a:t>Neste </a:t>
            </a:r>
            <a:r>
              <a:rPr lang="pt-BR" sz="3800" b="1" i="1" dirty="0">
                <a:solidFill>
                  <a:schemeClr val="bg1"/>
                </a:solidFill>
              </a:rPr>
              <a:t>trabalho </a:t>
            </a:r>
            <a:r>
              <a:rPr lang="pt-BR" sz="3800" b="1" i="1" dirty="0" smtClean="0">
                <a:solidFill>
                  <a:schemeClr val="bg1"/>
                </a:solidFill>
              </a:rPr>
              <a:t>QUEREMOS DISCUTIR as </a:t>
            </a:r>
            <a:r>
              <a:rPr lang="pt-BR" sz="3800" b="1" i="1" dirty="0">
                <a:solidFill>
                  <a:schemeClr val="bg1"/>
                </a:solidFill>
              </a:rPr>
              <a:t>demandas e atuais situações acerca das reformulações pautadas no ensino da </a:t>
            </a:r>
            <a:r>
              <a:rPr lang="pt-BR" sz="3800" b="1" i="1" dirty="0" smtClean="0">
                <a:solidFill>
                  <a:schemeClr val="bg1"/>
                </a:solidFill>
              </a:rPr>
              <a:t>filosofia. INDAGAMOS SOBRE a </a:t>
            </a:r>
            <a:r>
              <a:rPr lang="pt-BR" sz="3800" b="1" i="1" dirty="0">
                <a:solidFill>
                  <a:schemeClr val="bg1"/>
                </a:solidFill>
              </a:rPr>
              <a:t>necessidade da filosofia como disciplina obrigatória enquanto didática de ensino, e enquanto forma dialética de conhecimento, passando do cientificismo </a:t>
            </a:r>
            <a:r>
              <a:rPr lang="pt-BR" sz="3800" b="1" i="1" dirty="0" smtClean="0">
                <a:solidFill>
                  <a:schemeClr val="bg1"/>
                </a:solidFill>
              </a:rPr>
              <a:t>à </a:t>
            </a:r>
            <a:r>
              <a:rPr lang="pt-BR" sz="3800" b="1" i="1" dirty="0">
                <a:solidFill>
                  <a:schemeClr val="bg1"/>
                </a:solidFill>
              </a:rPr>
              <a:t>utopia. Dentre </a:t>
            </a:r>
            <a:r>
              <a:rPr lang="pt-BR" sz="3800" b="1" i="1" dirty="0" smtClean="0">
                <a:solidFill>
                  <a:schemeClr val="bg1"/>
                </a:solidFill>
              </a:rPr>
              <a:t>AS </a:t>
            </a:r>
            <a:r>
              <a:rPr lang="pt-BR" sz="3800" b="1" i="1" dirty="0" err="1" smtClean="0">
                <a:solidFill>
                  <a:schemeClr val="bg1"/>
                </a:solidFill>
              </a:rPr>
              <a:t>anÁlises</a:t>
            </a:r>
            <a:r>
              <a:rPr lang="pt-BR" sz="3800" b="1" i="1" dirty="0" smtClean="0">
                <a:solidFill>
                  <a:schemeClr val="bg1"/>
                </a:solidFill>
              </a:rPr>
              <a:t> NA ENTREVISTA CONSIDERAMOS </a:t>
            </a:r>
            <a:r>
              <a:rPr lang="pt-BR" sz="3800" b="1" i="1" dirty="0">
                <a:solidFill>
                  <a:schemeClr val="bg1"/>
                </a:solidFill>
              </a:rPr>
              <a:t>as reformas da grade </a:t>
            </a:r>
            <a:r>
              <a:rPr lang="pt-BR" sz="3800" b="1" i="1" dirty="0" smtClean="0">
                <a:solidFill>
                  <a:schemeClr val="bg1"/>
                </a:solidFill>
              </a:rPr>
              <a:t>escolar, AS problemáticas </a:t>
            </a:r>
            <a:r>
              <a:rPr lang="pt-BR" sz="3800" b="1" i="1" dirty="0">
                <a:solidFill>
                  <a:schemeClr val="bg1"/>
                </a:solidFill>
              </a:rPr>
              <a:t>sobre o ensino </a:t>
            </a:r>
            <a:r>
              <a:rPr lang="pt-BR" sz="3800" b="1" i="1" dirty="0" smtClean="0">
                <a:solidFill>
                  <a:schemeClr val="bg1"/>
                </a:solidFill>
              </a:rPr>
              <a:t>À </a:t>
            </a:r>
            <a:r>
              <a:rPr lang="pt-BR" sz="3800" b="1" i="1" dirty="0">
                <a:solidFill>
                  <a:schemeClr val="bg1"/>
                </a:solidFill>
              </a:rPr>
              <a:t>distancia e </a:t>
            </a:r>
            <a:r>
              <a:rPr lang="pt-BR" sz="3800" b="1" i="1" dirty="0" smtClean="0">
                <a:solidFill>
                  <a:schemeClr val="bg1"/>
                </a:solidFill>
              </a:rPr>
              <a:t>as </a:t>
            </a:r>
            <a:r>
              <a:rPr lang="pt-BR" sz="3800" b="1" i="1" dirty="0">
                <a:solidFill>
                  <a:schemeClr val="bg1"/>
                </a:solidFill>
              </a:rPr>
              <a:t>escolas sem partido. </a:t>
            </a:r>
            <a:r>
              <a:rPr lang="pt-BR" sz="4000" b="1" i="1" dirty="0">
                <a:solidFill>
                  <a:schemeClr val="bg1"/>
                </a:solidFill>
              </a:rPr>
              <a:t/>
            </a:r>
            <a:br>
              <a:rPr lang="pt-BR" sz="4000" b="1" i="1" dirty="0">
                <a:solidFill>
                  <a:schemeClr val="bg1"/>
                </a:solidFill>
              </a:rPr>
            </a:br>
            <a:endParaRPr lang="pt-BR" dirty="0">
              <a:solidFill>
                <a:schemeClr val="bg1"/>
              </a:solidFill>
            </a:endParaRPr>
          </a:p>
        </p:txBody>
      </p:sp>
      <p:sp>
        <p:nvSpPr>
          <p:cNvPr id="3" name="Espaço Reservado para Texto 2"/>
          <p:cNvSpPr>
            <a:spLocks noGrp="1"/>
          </p:cNvSpPr>
          <p:nvPr>
            <p:ph type="body" idx="1"/>
          </p:nvPr>
        </p:nvSpPr>
        <p:spPr>
          <a:xfrm>
            <a:off x="777558" y="34964526"/>
            <a:ext cx="10267949" cy="10814469"/>
          </a:xfrm>
        </p:spPr>
        <p:txBody>
          <a:bodyPr>
            <a:noAutofit/>
          </a:bodyPr>
          <a:lstStyle/>
          <a:p>
            <a:pPr algn="just"/>
            <a:r>
              <a:rPr lang="pt-BR" sz="3200" dirty="0" smtClean="0">
                <a:solidFill>
                  <a:srgbClr val="FF0000"/>
                </a:solidFill>
              </a:rPr>
              <a:t> A importância da linguagem para o desenvolvimento da civilização reside no facto de que nela o homem colocou um mundo próprio ao lado do outro, posição que julgava bastante solida para dali erguer o resto do mundo sobre seus eixos e se tornar senhor do mundo.          </a:t>
            </a:r>
          </a:p>
          <a:p>
            <a:pPr algn="just"/>
            <a:r>
              <a:rPr lang="pt-BR" sz="3200" dirty="0" smtClean="0">
                <a:solidFill>
                  <a:srgbClr val="FF0000"/>
                </a:solidFill>
              </a:rPr>
              <a:t>Nietzsche-Humano Demasiado Humano</a:t>
            </a:r>
            <a:endParaRPr lang="pt-BR" sz="2400" dirty="0" smtClean="0">
              <a:solidFill>
                <a:srgbClr val="FF0000"/>
              </a:solidFill>
            </a:endParaRPr>
          </a:p>
          <a:p>
            <a:r>
              <a:rPr lang="pt-BR" sz="2400" dirty="0" smtClean="0">
                <a:solidFill>
                  <a:schemeClr val="bg1"/>
                </a:solidFill>
              </a:rPr>
              <a:t>Humano </a:t>
            </a:r>
            <a:r>
              <a:rPr lang="pt-BR" sz="2400" dirty="0">
                <a:solidFill>
                  <a:schemeClr val="bg1"/>
                </a:solidFill>
              </a:rPr>
              <a:t>Demasiado Humano (tradução de Paulo Cezar de Souza). São Paulo: Companhia das Letras, </a:t>
            </a:r>
            <a:r>
              <a:rPr lang="pt-BR" sz="2400" dirty="0" smtClean="0">
                <a:solidFill>
                  <a:schemeClr val="bg1"/>
                </a:solidFill>
              </a:rPr>
              <a:t>2000</a:t>
            </a:r>
          </a:p>
          <a:p>
            <a:r>
              <a:rPr lang="pt-BR" sz="2400" dirty="0">
                <a:solidFill>
                  <a:schemeClr val="bg1"/>
                </a:solidFill>
              </a:rPr>
              <a:t>Além do Bem e do Mal (tradução de Paulo César de Souza). São Paulo: Companhia das Letras , 2ª ed. 2002</a:t>
            </a:r>
            <a:r>
              <a:rPr lang="pt-BR" sz="2400" dirty="0" smtClean="0">
                <a:solidFill>
                  <a:schemeClr val="bg1"/>
                </a:solidFill>
              </a:rPr>
              <a:t>.</a:t>
            </a:r>
          </a:p>
          <a:p>
            <a:r>
              <a:rPr lang="pt-BR" sz="2400" dirty="0" smtClean="0">
                <a:solidFill>
                  <a:schemeClr val="bg1"/>
                </a:solidFill>
              </a:rPr>
              <a:t>Brasil </a:t>
            </a:r>
            <a:r>
              <a:rPr lang="pt-BR" sz="2400" dirty="0" smtClean="0">
                <a:solidFill>
                  <a:schemeClr val="bg1"/>
                </a:solidFill>
                <a:effectLst/>
              </a:rPr>
              <a:t>Decreto </a:t>
            </a:r>
            <a:r>
              <a:rPr lang="pt-BR" sz="2400" dirty="0">
                <a:solidFill>
                  <a:schemeClr val="bg1"/>
                </a:solidFill>
                <a:effectLst/>
              </a:rPr>
              <a:t>Nº. </a:t>
            </a:r>
            <a:r>
              <a:rPr lang="pt-BR" sz="2400" dirty="0" smtClean="0">
                <a:solidFill>
                  <a:schemeClr val="bg1"/>
                </a:solidFill>
                <a:effectLst/>
              </a:rPr>
              <a:t>5.622,19/12/2005 (EAD) Ensino a </a:t>
            </a:r>
            <a:r>
              <a:rPr lang="pt-BR" sz="2400" dirty="0" err="1" smtClean="0">
                <a:solidFill>
                  <a:schemeClr val="bg1"/>
                </a:solidFill>
                <a:effectLst/>
              </a:rPr>
              <a:t>distancia,Brasilia</a:t>
            </a:r>
            <a:r>
              <a:rPr lang="pt-BR" sz="2400" dirty="0" smtClean="0">
                <a:solidFill>
                  <a:schemeClr val="bg1"/>
                </a:solidFill>
                <a:effectLst/>
              </a:rPr>
              <a:t>, DF, 20/12/1996. </a:t>
            </a:r>
          </a:p>
          <a:p>
            <a:r>
              <a:rPr lang="pt-BR" sz="2400" dirty="0" smtClean="0">
                <a:solidFill>
                  <a:schemeClr val="bg1"/>
                </a:solidFill>
              </a:rPr>
              <a:t>Brasil Decreto</a:t>
            </a:r>
            <a:r>
              <a:rPr lang="pt-BR" sz="2400" dirty="0">
                <a:solidFill>
                  <a:schemeClr val="bg1"/>
                </a:solidFill>
                <a:effectLst/>
              </a:rPr>
              <a:t> </a:t>
            </a:r>
            <a:r>
              <a:rPr lang="pt-BR" sz="2400" dirty="0" smtClean="0">
                <a:solidFill>
                  <a:schemeClr val="bg1"/>
                </a:solidFill>
                <a:effectLst/>
              </a:rPr>
              <a:t>Nº. 9.394</a:t>
            </a:r>
            <a:r>
              <a:rPr lang="pt-BR" sz="2400" dirty="0" smtClean="0">
                <a:solidFill>
                  <a:schemeClr val="bg1"/>
                </a:solidFill>
              </a:rPr>
              <a:t> </a:t>
            </a:r>
            <a:r>
              <a:rPr lang="pt-BR" sz="2400" dirty="0" smtClean="0">
                <a:solidFill>
                  <a:schemeClr val="bg1"/>
                </a:solidFill>
                <a:effectLst/>
              </a:rPr>
              <a:t>PL-7180/2014, 26/03/2015 (Escolas sem Partido). Brasília, DF, 20/12/1996.</a:t>
            </a:r>
            <a:endParaRPr lang="pt-BR" sz="2400" dirty="0">
              <a:solidFill>
                <a:schemeClr val="bg1"/>
              </a:solidFill>
              <a:effectLst/>
            </a:endParaRPr>
          </a:p>
          <a:p>
            <a:endParaRPr lang="pt-BR" sz="2400" b="0" dirty="0" smtClean="0">
              <a:effectLst/>
            </a:endParaRPr>
          </a:p>
          <a:p>
            <a:endParaRPr lang="pt-BR" sz="2400" b="0" dirty="0" smtClean="0">
              <a:effectLst/>
            </a:endParaRPr>
          </a:p>
          <a:p>
            <a:endParaRPr lang="pt-BR" sz="2400" b="0" dirty="0">
              <a:effectLst/>
            </a:endParaRPr>
          </a:p>
          <a:p>
            <a:endParaRPr lang="pt-BR" sz="2400" dirty="0"/>
          </a:p>
        </p:txBody>
      </p:sp>
      <p:sp>
        <p:nvSpPr>
          <p:cNvPr id="4" name="Espaço Reservado para Conteúdo 3"/>
          <p:cNvSpPr>
            <a:spLocks noGrp="1"/>
          </p:cNvSpPr>
          <p:nvPr>
            <p:ph sz="half" idx="2"/>
          </p:nvPr>
        </p:nvSpPr>
        <p:spPr>
          <a:xfrm>
            <a:off x="601466" y="12677877"/>
            <a:ext cx="10620135" cy="17202355"/>
          </a:xfrm>
        </p:spPr>
        <p:txBody>
          <a:bodyPr>
            <a:normAutofit fontScale="32500" lnSpcReduction="20000"/>
          </a:bodyPr>
          <a:lstStyle/>
          <a:p>
            <a:pPr marL="0" indent="0" algn="just">
              <a:buNone/>
            </a:pPr>
            <a:r>
              <a:rPr lang="pt-BR" sz="12800" b="1" dirty="0">
                <a:solidFill>
                  <a:srgbClr val="FF0000"/>
                </a:solidFill>
              </a:rPr>
              <a:t>1 – A partir das obras de Nietzsche (</a:t>
            </a:r>
            <a:r>
              <a:rPr lang="pt-BR" sz="12800" b="1" i="1" dirty="0">
                <a:solidFill>
                  <a:srgbClr val="FF0000"/>
                </a:solidFill>
              </a:rPr>
              <a:t>Torna quem tu és</a:t>
            </a:r>
            <a:r>
              <a:rPr lang="pt-BR" sz="12800" b="1" dirty="0">
                <a:solidFill>
                  <a:srgbClr val="FF0000"/>
                </a:solidFill>
              </a:rPr>
              <a:t> e </a:t>
            </a:r>
            <a:r>
              <a:rPr lang="pt-BR" sz="12800" b="1" i="1" dirty="0">
                <a:solidFill>
                  <a:srgbClr val="FF0000"/>
                </a:solidFill>
              </a:rPr>
              <a:t>Humano Demasiado Humano</a:t>
            </a:r>
            <a:r>
              <a:rPr lang="pt-BR" sz="12800" b="1" dirty="0">
                <a:solidFill>
                  <a:srgbClr val="FF0000"/>
                </a:solidFill>
              </a:rPr>
              <a:t>), qual a sua reflexão referente à Educação e, em específico, ao ensino da Filosofia no Ensino Médio? </a:t>
            </a:r>
            <a:endParaRPr lang="pt-BR" sz="12800" dirty="0">
              <a:solidFill>
                <a:srgbClr val="FF0000"/>
              </a:solidFill>
            </a:endParaRPr>
          </a:p>
          <a:p>
            <a:pPr marL="0" indent="0" algn="just">
              <a:buNone/>
            </a:pPr>
            <a:r>
              <a:rPr lang="pt-BR" sz="12800" dirty="0">
                <a:solidFill>
                  <a:schemeClr val="bg1"/>
                </a:solidFill>
              </a:rPr>
              <a:t> </a:t>
            </a:r>
            <a:r>
              <a:rPr lang="pt-BR" sz="11100" b="1" dirty="0">
                <a:solidFill>
                  <a:schemeClr val="bg1"/>
                </a:solidFill>
                <a:effectLst/>
              </a:rPr>
              <a:t>Com referência ao ensino da filosofia pautada e aplicada ao ensino médio, antes de tudo, ela precisa ser destruidora, e após este </a:t>
            </a:r>
            <a:r>
              <a:rPr lang="pt-BR" sz="11100" b="1" dirty="0" smtClean="0">
                <a:solidFill>
                  <a:schemeClr val="bg1"/>
                </a:solidFill>
                <a:effectLst/>
              </a:rPr>
              <a:t>processo de </a:t>
            </a:r>
            <a:r>
              <a:rPr lang="pt-BR" sz="11100" b="1" dirty="0">
                <a:solidFill>
                  <a:schemeClr val="bg1"/>
                </a:solidFill>
                <a:effectLst/>
              </a:rPr>
              <a:t>destruição. Ela, passará então por um processo de desconstrução seguida de uma construção fértil, de onde possibilitara ao jovem, elementos pelos quais atribuirá a um processo de desconstrução próprio, de somente enxergar através daquilo que lhe possibilitaram a enxergar. Então a filosofia no ensino médio vem justamente para orientar os jovens a reconstruir seus conceitos e destas reconstruções, perceberem que podem fazer delas novas construções e formas de pensar e encarar o mundo, de maneira passível a novas desconstruções futuras. Enquanto que por muito se pensou, que o intuito do ensino médio era somente </a:t>
            </a:r>
            <a:r>
              <a:rPr lang="pt-BR" sz="11100" b="1" dirty="0" smtClean="0">
                <a:solidFill>
                  <a:schemeClr val="bg1"/>
                </a:solidFill>
                <a:effectLst/>
              </a:rPr>
              <a:t>preparar </a:t>
            </a:r>
            <a:r>
              <a:rPr lang="pt-BR" sz="11100" b="1" dirty="0">
                <a:solidFill>
                  <a:schemeClr val="bg1"/>
                </a:solidFill>
                <a:effectLst/>
              </a:rPr>
              <a:t>para o vestibular, a filosofia, amplia este conceito dando asas a uma visão mais ampla e revigorada. Logo ela levanta a hipótese, de que o ensino médio vai além de somente um preparo para a universidade. O intuito da filosofia enquanto ensino, é vos preparar ao mundo. </a:t>
            </a:r>
            <a:endParaRPr lang="pt-BR" sz="11100" b="1" dirty="0">
              <a:solidFill>
                <a:schemeClr val="bg1"/>
              </a:solidFill>
            </a:endParaRPr>
          </a:p>
          <a:p>
            <a:pPr marL="0" indent="0">
              <a:buNone/>
            </a:pPr>
            <a:endParaRPr lang="pt-BR" sz="4800" dirty="0"/>
          </a:p>
        </p:txBody>
      </p:sp>
      <p:sp>
        <p:nvSpPr>
          <p:cNvPr id="5" name="Espaço Reservado para Texto 4"/>
          <p:cNvSpPr>
            <a:spLocks noGrp="1"/>
          </p:cNvSpPr>
          <p:nvPr>
            <p:ph type="body" sz="quarter" idx="3"/>
          </p:nvPr>
        </p:nvSpPr>
        <p:spPr>
          <a:xfrm>
            <a:off x="19361353" y="14895191"/>
            <a:ext cx="12713070" cy="3837660"/>
          </a:xfrm>
        </p:spPr>
        <p:txBody>
          <a:bodyPr>
            <a:normAutofit fontScale="70000" lnSpcReduction="20000"/>
          </a:bodyPr>
          <a:lstStyle/>
          <a:p>
            <a:pPr algn="just"/>
            <a:endParaRPr lang="pt-BR" sz="3600" dirty="0" smtClean="0"/>
          </a:p>
          <a:p>
            <a:pPr algn="just"/>
            <a:endParaRPr lang="pt-BR" sz="3600" dirty="0"/>
          </a:p>
          <a:p>
            <a:pPr algn="just"/>
            <a:r>
              <a:rPr lang="pt-BR" sz="5200" dirty="0" smtClean="0">
                <a:solidFill>
                  <a:srgbClr val="C00000"/>
                </a:solidFill>
              </a:rPr>
              <a:t>“</a:t>
            </a:r>
            <a:r>
              <a:rPr lang="pt-BR" sz="5200" dirty="0">
                <a:solidFill>
                  <a:srgbClr val="C00000"/>
                </a:solidFill>
                <a:effectLst/>
              </a:rPr>
              <a:t>O atrativo do conhecimento seria pequeno se no caminho que a ele conduz não houvesse que vencer tanto </a:t>
            </a:r>
            <a:r>
              <a:rPr lang="pt-BR" sz="5200" dirty="0" smtClean="0">
                <a:solidFill>
                  <a:srgbClr val="C00000"/>
                </a:solidFill>
                <a:effectLst/>
              </a:rPr>
              <a:t>pudor”.</a:t>
            </a:r>
          </a:p>
          <a:p>
            <a:pPr algn="just"/>
            <a:r>
              <a:rPr lang="pt-BR" sz="3500" b="0" dirty="0" smtClean="0">
                <a:solidFill>
                  <a:srgbClr val="FF0000"/>
                </a:solidFill>
                <a:effectLst/>
              </a:rPr>
              <a:t>.</a:t>
            </a:r>
            <a:r>
              <a:rPr lang="pt-BR" sz="3500" dirty="0" smtClean="0">
                <a:solidFill>
                  <a:srgbClr val="FF0000"/>
                </a:solidFill>
              </a:rPr>
              <a:t> </a:t>
            </a:r>
            <a:r>
              <a:rPr lang="pt-BR" sz="4000" dirty="0" smtClean="0">
                <a:solidFill>
                  <a:srgbClr val="FF0000"/>
                </a:solidFill>
              </a:rPr>
              <a:t>‘Nietzsche – Para Além do Bem e do mal </a:t>
            </a:r>
            <a:endParaRPr lang="pt-BR" sz="4000" dirty="0">
              <a:solidFill>
                <a:srgbClr val="FF0000"/>
              </a:solidFill>
            </a:endParaRPr>
          </a:p>
          <a:p>
            <a:endParaRPr lang="pt-BR" dirty="0">
              <a:solidFill>
                <a:srgbClr val="FF0000"/>
              </a:solidFill>
            </a:endParaRPr>
          </a:p>
        </p:txBody>
      </p:sp>
      <p:graphicFrame>
        <p:nvGraphicFramePr>
          <p:cNvPr id="17" name="Diagrama 16"/>
          <p:cNvGraphicFramePr/>
          <p:nvPr>
            <p:extLst>
              <p:ext uri="{D42A27DB-BD31-4B8C-83A1-F6EECF244321}">
                <p14:modId xmlns:p14="http://schemas.microsoft.com/office/powerpoint/2010/main" val="1385867557"/>
              </p:ext>
            </p:extLst>
          </p:nvPr>
        </p:nvGraphicFramePr>
        <p:xfrm>
          <a:off x="11563350" y="21615846"/>
          <a:ext cx="20835938" cy="21330618"/>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pic>
        <p:nvPicPr>
          <p:cNvPr id="1026" name="Picture 2" descr="Imagem relacionada"/>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60733" y="304800"/>
            <a:ext cx="3821410" cy="3482232"/>
          </a:xfrm>
          <a:prstGeom prst="rect">
            <a:avLst/>
          </a:prstGeom>
          <a:noFill/>
          <a:extLst>
            <a:ext uri="{909E8E84-426E-40DD-AFC4-6F175D3DCCD1}">
              <a14:hiddenFill xmlns:a14="http://schemas.microsoft.com/office/drawing/2010/main">
                <a:solidFill>
                  <a:srgbClr val="FFFFFF"/>
                </a:solidFill>
              </a14:hiddenFill>
            </a:ext>
          </a:extLst>
        </p:spPr>
      </p:pic>
      <p:pic>
        <p:nvPicPr>
          <p:cNvPr id="6" name="Imagem 5"/>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415845" y="29880233"/>
            <a:ext cx="8200103" cy="3687096"/>
          </a:xfrm>
          <a:prstGeom prst="rect">
            <a:avLst/>
          </a:prstGeom>
        </p:spPr>
      </p:pic>
      <p:pic>
        <p:nvPicPr>
          <p:cNvPr id="2" name="Imagem 1"/>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11567724" y="12794660"/>
            <a:ext cx="6891726" cy="8484394"/>
          </a:xfrm>
          <a:prstGeom prst="rect">
            <a:avLst/>
          </a:prstGeom>
        </p:spPr>
      </p:pic>
    </p:spTree>
    <p:extLst>
      <p:ext uri="{BB962C8B-B14F-4D97-AF65-F5344CB8AC3E}">
        <p14:creationId xmlns:p14="http://schemas.microsoft.com/office/powerpoint/2010/main" val="114826049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Personalizada 2">
      <a:dk1>
        <a:sysClr val="windowText" lastClr="000000"/>
      </a:dk1>
      <a:lt1>
        <a:sysClr val="window" lastClr="FFFFFF"/>
      </a:lt1>
      <a:dk2>
        <a:srgbClr val="ABDAFC"/>
      </a:dk2>
      <a:lt2>
        <a:srgbClr val="ABDAFC"/>
      </a:lt2>
      <a:accent1>
        <a:srgbClr val="269FF6"/>
      </a:accent1>
      <a:accent2>
        <a:srgbClr val="ABDAFC"/>
      </a:accent2>
      <a:accent3>
        <a:srgbClr val="ABDAFC"/>
      </a:accent3>
      <a:accent4>
        <a:srgbClr val="ABDAFC"/>
      </a:accent4>
      <a:accent5>
        <a:srgbClr val="ABDAFC"/>
      </a:accent5>
      <a:accent6>
        <a:srgbClr val="ABDAFC"/>
      </a:accent6>
      <a:hlink>
        <a:srgbClr val="E6F4FE"/>
      </a:hlink>
      <a:folHlink>
        <a:srgbClr val="E6F4FE"/>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aixo-relevo">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a:bevelT w="101600" h="25400" prst="softRound"/>
            <a:contourClr>
              <a:schemeClr val="phClr">
                <a:shade val="30000"/>
              </a:schemeClr>
            </a:contourClr>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TM04033921[[fn=Damasco]]</Template>
  <TotalTime>6221</TotalTime>
  <Words>901</Words>
  <Application>Microsoft Office PowerPoint</Application>
  <PresentationFormat>Personalizar</PresentationFormat>
  <Paragraphs>22</Paragraphs>
  <Slides>1</Slides>
  <Notes>1</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1</vt:i4>
      </vt:variant>
    </vt:vector>
  </HeadingPairs>
  <TitlesOfParts>
    <vt:vector size="6" baseType="lpstr">
      <vt:lpstr>Arial</vt:lpstr>
      <vt:lpstr>Bookman Old Style</vt:lpstr>
      <vt:lpstr>Calibri</vt:lpstr>
      <vt:lpstr>Rockwell</vt:lpstr>
      <vt:lpstr>Damask</vt:lpstr>
      <vt:lpstr>Questões a respeito do ensino da filosofia:  Utopia da ação constitucional da educação e os Fundamentos do conhecimento                   ENtrEvista com professor e ms. Ricardo Grokorriski         Luan Henrique Tavares        Reinaldo Milek Marques   Introdução  Neste trabalho QUEREMOS DISCUTIR as demandas e atuais situações acerca das reformulações pautadas no ensino da filosofia. INDAGAMOS SOBRE a necessidade da filosofia como disciplina obrigatória enquanto didática de ensino, e enquanto forma dialética de conhecimento, passando do cientificismo à utopia. Dentre AS anÁlises NA ENTREVISTA CONSIDERAMOS as reformas da grade escolar, AS problemáticas sobre o ensino À distancia e as escolas sem partido.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Usuário do Windows</dc:creator>
  <cp:lastModifiedBy>fcsa09</cp:lastModifiedBy>
  <cp:revision>73</cp:revision>
  <dcterms:created xsi:type="dcterms:W3CDTF">2018-09-23T22:51:53Z</dcterms:created>
  <dcterms:modified xsi:type="dcterms:W3CDTF">2018-09-28T22:44:05Z</dcterms:modified>
</cp:coreProperties>
</file>