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404050" cy="43205400"/>
  <p:notesSz cx="6858000" cy="9144000"/>
  <p:defaultTextStyle>
    <a:defPPr>
      <a:defRPr lang="pt-BR"/>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3608">
          <p15:clr>
            <a:srgbClr val="A4A3A4"/>
          </p15:clr>
        </p15:guide>
        <p15:guide id="2" pos="1020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za Gomes" initials="IG" lastIdx="3" clrIdx="0">
    <p:extLst>
      <p:ext uri="{19B8F6BF-5375-455C-9EA6-DF929625EA0E}">
        <p15:presenceInfo xmlns:p15="http://schemas.microsoft.com/office/powerpoint/2012/main" xmlns="" userId="a4869d641178ec5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3716" autoAdjust="0"/>
  </p:normalViewPr>
  <p:slideViewPr>
    <p:cSldViewPr>
      <p:cViewPr>
        <p:scale>
          <a:sx n="30" d="100"/>
          <a:sy n="30" d="100"/>
        </p:scale>
        <p:origin x="-306" y="-72"/>
      </p:cViewPr>
      <p:guideLst>
        <p:guide orient="horz" pos="13608"/>
        <p:guide pos="10206"/>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672884-56A9-4833-9F8F-537D8A7F3BA9}" type="datetimeFigureOut">
              <a:rPr lang="pt-BR" smtClean="0"/>
              <a:pPr/>
              <a:t>28/09/2018</a:t>
            </a:fld>
            <a:endParaRPr lang="pt-BR"/>
          </a:p>
        </p:txBody>
      </p:sp>
      <p:sp>
        <p:nvSpPr>
          <p:cNvPr id="4" name="Espaço Reservado para Imagem de Slide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7D4E0F-1F73-4EC4-BFAC-4C6DCE1329D2}" type="slidenum">
              <a:rPr lang="pt-BR" smtClean="0"/>
              <a:pPr/>
              <a:t>‹nº›</a:t>
            </a:fld>
            <a:endParaRPr lang="pt-BR"/>
          </a:p>
        </p:txBody>
      </p:sp>
    </p:spTree>
    <p:extLst>
      <p:ext uri="{BB962C8B-B14F-4D97-AF65-F5344CB8AC3E}">
        <p14:creationId xmlns:p14="http://schemas.microsoft.com/office/powerpoint/2010/main" val="1233057991"/>
      </p:ext>
    </p:extLst>
  </p:cSld>
  <p:clrMap bg1="lt1" tx1="dk1" bg2="lt2" tx2="dk2" accent1="accent1" accent2="accent2" accent3="accent3" accent4="accent4" accent5="accent5" accent6="accent6" hlink="hlink" folHlink="folHlink"/>
  <p:notesStyle>
    <a:lvl1pPr marL="0" algn="l" defTabSz="4320540" rtl="0" eaLnBrk="1" latinLnBrk="0" hangingPunct="1">
      <a:defRPr sz="5700" kern="1200">
        <a:solidFill>
          <a:schemeClr val="tx1"/>
        </a:solidFill>
        <a:latin typeface="+mn-lt"/>
        <a:ea typeface="+mn-ea"/>
        <a:cs typeface="+mn-cs"/>
      </a:defRPr>
    </a:lvl1pPr>
    <a:lvl2pPr marL="2160270" algn="l" defTabSz="4320540" rtl="0" eaLnBrk="1" latinLnBrk="0" hangingPunct="1">
      <a:defRPr sz="5700" kern="1200">
        <a:solidFill>
          <a:schemeClr val="tx1"/>
        </a:solidFill>
        <a:latin typeface="+mn-lt"/>
        <a:ea typeface="+mn-ea"/>
        <a:cs typeface="+mn-cs"/>
      </a:defRPr>
    </a:lvl2pPr>
    <a:lvl3pPr marL="4320540" algn="l" defTabSz="4320540" rtl="0" eaLnBrk="1" latinLnBrk="0" hangingPunct="1">
      <a:defRPr sz="5700" kern="1200">
        <a:solidFill>
          <a:schemeClr val="tx1"/>
        </a:solidFill>
        <a:latin typeface="+mn-lt"/>
        <a:ea typeface="+mn-ea"/>
        <a:cs typeface="+mn-cs"/>
      </a:defRPr>
    </a:lvl3pPr>
    <a:lvl4pPr marL="6480810" algn="l" defTabSz="4320540" rtl="0" eaLnBrk="1" latinLnBrk="0" hangingPunct="1">
      <a:defRPr sz="5700" kern="1200">
        <a:solidFill>
          <a:schemeClr val="tx1"/>
        </a:solidFill>
        <a:latin typeface="+mn-lt"/>
        <a:ea typeface="+mn-ea"/>
        <a:cs typeface="+mn-cs"/>
      </a:defRPr>
    </a:lvl4pPr>
    <a:lvl5pPr marL="8641080" algn="l" defTabSz="4320540" rtl="0" eaLnBrk="1" latinLnBrk="0" hangingPunct="1">
      <a:defRPr sz="5700" kern="1200">
        <a:solidFill>
          <a:schemeClr val="tx1"/>
        </a:solidFill>
        <a:latin typeface="+mn-lt"/>
        <a:ea typeface="+mn-ea"/>
        <a:cs typeface="+mn-cs"/>
      </a:defRPr>
    </a:lvl5pPr>
    <a:lvl6pPr marL="10801350" algn="l" defTabSz="4320540" rtl="0" eaLnBrk="1" latinLnBrk="0" hangingPunct="1">
      <a:defRPr sz="5700" kern="1200">
        <a:solidFill>
          <a:schemeClr val="tx1"/>
        </a:solidFill>
        <a:latin typeface="+mn-lt"/>
        <a:ea typeface="+mn-ea"/>
        <a:cs typeface="+mn-cs"/>
      </a:defRPr>
    </a:lvl6pPr>
    <a:lvl7pPr marL="12961620" algn="l" defTabSz="4320540" rtl="0" eaLnBrk="1" latinLnBrk="0" hangingPunct="1">
      <a:defRPr sz="5700" kern="1200">
        <a:solidFill>
          <a:schemeClr val="tx1"/>
        </a:solidFill>
        <a:latin typeface="+mn-lt"/>
        <a:ea typeface="+mn-ea"/>
        <a:cs typeface="+mn-cs"/>
      </a:defRPr>
    </a:lvl7pPr>
    <a:lvl8pPr marL="15121890" algn="l" defTabSz="4320540" rtl="0" eaLnBrk="1" latinLnBrk="0" hangingPunct="1">
      <a:defRPr sz="5700" kern="1200">
        <a:solidFill>
          <a:schemeClr val="tx1"/>
        </a:solidFill>
        <a:latin typeface="+mn-lt"/>
        <a:ea typeface="+mn-ea"/>
        <a:cs typeface="+mn-cs"/>
      </a:defRPr>
    </a:lvl8pPr>
    <a:lvl9pPr marL="17282160" algn="l" defTabSz="4320540" rtl="0" eaLnBrk="1" latinLnBrk="0" hangingPunct="1">
      <a:defRPr sz="5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CE7D4E0F-1F73-4EC4-BFAC-4C6DCE1329D2}" type="slidenum">
              <a:rPr lang="pt-BR" smtClean="0"/>
              <a:pPr/>
              <a:t>1</a:t>
            </a:fld>
            <a:endParaRPr lang="pt-BR"/>
          </a:p>
        </p:txBody>
      </p:sp>
    </p:spTree>
    <p:extLst>
      <p:ext uri="{BB962C8B-B14F-4D97-AF65-F5344CB8AC3E}">
        <p14:creationId xmlns:p14="http://schemas.microsoft.com/office/powerpoint/2010/main" val="16645096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2430304" y="13421680"/>
            <a:ext cx="27543443" cy="9261158"/>
          </a:xfrm>
        </p:spPr>
        <p:txBody>
          <a:bodyPr/>
          <a:lstStyle/>
          <a:p>
            <a:r>
              <a:rPr lang="pt-BR"/>
              <a:t>Clique para editar o estilo do título mestre</a:t>
            </a:r>
          </a:p>
        </p:txBody>
      </p:sp>
      <p:sp>
        <p:nvSpPr>
          <p:cNvPr id="3" name="Subtítulo 2"/>
          <p:cNvSpPr>
            <a:spLocks noGrp="1"/>
          </p:cNvSpPr>
          <p:nvPr>
            <p:ph type="subTitle" idx="1"/>
          </p:nvPr>
        </p:nvSpPr>
        <p:spPr>
          <a:xfrm>
            <a:off x="4860608" y="24483060"/>
            <a:ext cx="22682835" cy="11041380"/>
          </a:xfrm>
        </p:spPr>
        <p:txBody>
          <a:bodyPr/>
          <a:lstStyle>
            <a:lvl1pPr marL="0" indent="0" algn="ctr">
              <a:buNone/>
              <a:defRPr>
                <a:solidFill>
                  <a:schemeClr val="tx1">
                    <a:tint val="75000"/>
                  </a:schemeClr>
                </a:solidFill>
              </a:defRPr>
            </a:lvl1pPr>
            <a:lvl2pPr marL="2160270" indent="0" algn="ctr">
              <a:buNone/>
              <a:defRPr>
                <a:solidFill>
                  <a:schemeClr val="tx1">
                    <a:tint val="75000"/>
                  </a:schemeClr>
                </a:solidFill>
              </a:defRPr>
            </a:lvl2pPr>
            <a:lvl3pPr marL="4320540" indent="0" algn="ctr">
              <a:buNone/>
              <a:defRPr>
                <a:solidFill>
                  <a:schemeClr val="tx1">
                    <a:tint val="75000"/>
                  </a:schemeClr>
                </a:solidFill>
              </a:defRPr>
            </a:lvl3pPr>
            <a:lvl4pPr marL="6480810" indent="0" algn="ctr">
              <a:buNone/>
              <a:defRPr>
                <a:solidFill>
                  <a:schemeClr val="tx1">
                    <a:tint val="75000"/>
                  </a:schemeClr>
                </a:solidFill>
              </a:defRPr>
            </a:lvl4pPr>
            <a:lvl5pPr marL="8641080" indent="0" algn="ctr">
              <a:buNone/>
              <a:defRPr>
                <a:solidFill>
                  <a:schemeClr val="tx1">
                    <a:tint val="75000"/>
                  </a:schemeClr>
                </a:solidFill>
              </a:defRPr>
            </a:lvl5pPr>
            <a:lvl6pPr marL="10801350" indent="0" algn="ctr">
              <a:buNone/>
              <a:defRPr>
                <a:solidFill>
                  <a:schemeClr val="tx1">
                    <a:tint val="75000"/>
                  </a:schemeClr>
                </a:solidFill>
              </a:defRPr>
            </a:lvl6pPr>
            <a:lvl7pPr marL="12961620" indent="0" algn="ctr">
              <a:buNone/>
              <a:defRPr>
                <a:solidFill>
                  <a:schemeClr val="tx1">
                    <a:tint val="75000"/>
                  </a:schemeClr>
                </a:solidFill>
              </a:defRPr>
            </a:lvl7pPr>
            <a:lvl8pPr marL="15121890" indent="0" algn="ctr">
              <a:buNone/>
              <a:defRPr>
                <a:solidFill>
                  <a:schemeClr val="tx1">
                    <a:tint val="75000"/>
                  </a:schemeClr>
                </a:solidFill>
              </a:defRPr>
            </a:lvl8pPr>
            <a:lvl9pPr marL="1728216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66C6CED3-9827-455C-BFE6-01A046E4D7FB}" type="datetimeFigureOut">
              <a:rPr lang="pt-BR" smtClean="0"/>
              <a:pPr/>
              <a:t>28/09/2018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71AC7A6-62E2-49E8-B6FF-9E9D6526E630}"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Texto Vertical 2"/>
          <p:cNvSpPr>
            <a:spLocks noGrp="1"/>
          </p:cNvSpPr>
          <p:nvPr>
            <p:ph type="body" orient="vert" idx="1"/>
          </p:nvPr>
        </p:nvSpPr>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66C6CED3-9827-455C-BFE6-01A046E4D7FB}" type="datetimeFigureOut">
              <a:rPr lang="pt-BR" smtClean="0"/>
              <a:pPr/>
              <a:t>28/09/2018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71AC7A6-62E2-49E8-B6FF-9E9D6526E630}"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3254782" y="10901365"/>
            <a:ext cx="25833229" cy="232249028"/>
          </a:xfrm>
        </p:spPr>
        <p:txBody>
          <a:bodyPr vert="eaVert"/>
          <a:lstStyle/>
          <a:p>
            <a:r>
              <a:rPr lang="pt-BR"/>
              <a:t>Clique para editar o estilo do título mestre</a:t>
            </a:r>
          </a:p>
        </p:txBody>
      </p:sp>
      <p:sp>
        <p:nvSpPr>
          <p:cNvPr id="3" name="Espaço Reservado para Texto Vertical 2"/>
          <p:cNvSpPr>
            <a:spLocks noGrp="1"/>
          </p:cNvSpPr>
          <p:nvPr>
            <p:ph type="body" orient="vert" idx="1"/>
          </p:nvPr>
        </p:nvSpPr>
        <p:spPr>
          <a:xfrm>
            <a:off x="5743847" y="10901365"/>
            <a:ext cx="76970870" cy="232249028"/>
          </a:xfrm>
        </p:spPr>
        <p:txBody>
          <a:bodyPr vert="eaVert"/>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66C6CED3-9827-455C-BFE6-01A046E4D7FB}" type="datetimeFigureOut">
              <a:rPr lang="pt-BR" smtClean="0"/>
              <a:pPr/>
              <a:t>28/09/2018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71AC7A6-62E2-49E8-B6FF-9E9D6526E630}"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idx="1"/>
          </p:nvPr>
        </p:nvSpPr>
        <p:spPr/>
        <p:txBody>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66C6CED3-9827-455C-BFE6-01A046E4D7FB}" type="datetimeFigureOut">
              <a:rPr lang="pt-BR" smtClean="0"/>
              <a:pPr/>
              <a:t>28/09/2018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71AC7A6-62E2-49E8-B6FF-9E9D6526E630}"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2559696" y="27763473"/>
            <a:ext cx="27543443" cy="8581073"/>
          </a:xfrm>
        </p:spPr>
        <p:txBody>
          <a:bodyPr anchor="t"/>
          <a:lstStyle>
            <a:lvl1pPr algn="l">
              <a:defRPr sz="18900" b="1" cap="all"/>
            </a:lvl1pPr>
          </a:lstStyle>
          <a:p>
            <a:r>
              <a:rPr lang="pt-BR"/>
              <a:t>Clique para editar o estilo do título mestre</a:t>
            </a:r>
          </a:p>
        </p:txBody>
      </p:sp>
      <p:sp>
        <p:nvSpPr>
          <p:cNvPr id="3" name="Espaço Reservado para Texto 2"/>
          <p:cNvSpPr>
            <a:spLocks noGrp="1"/>
          </p:cNvSpPr>
          <p:nvPr>
            <p:ph type="body" idx="1"/>
          </p:nvPr>
        </p:nvSpPr>
        <p:spPr>
          <a:xfrm>
            <a:off x="2559696" y="18312295"/>
            <a:ext cx="27543443" cy="9451178"/>
          </a:xfrm>
        </p:spPr>
        <p:txBody>
          <a:bodyPr anchor="b"/>
          <a:lstStyle>
            <a:lvl1pPr marL="0" indent="0">
              <a:buNone/>
              <a:defRPr sz="9500">
                <a:solidFill>
                  <a:schemeClr val="tx1">
                    <a:tint val="75000"/>
                  </a:schemeClr>
                </a:solidFill>
              </a:defRPr>
            </a:lvl1pPr>
            <a:lvl2pPr marL="2160270" indent="0">
              <a:buNone/>
              <a:defRPr sz="8500">
                <a:solidFill>
                  <a:schemeClr val="tx1">
                    <a:tint val="75000"/>
                  </a:schemeClr>
                </a:solidFill>
              </a:defRPr>
            </a:lvl2pPr>
            <a:lvl3pPr marL="4320540" indent="0">
              <a:buNone/>
              <a:defRPr sz="7600">
                <a:solidFill>
                  <a:schemeClr val="tx1">
                    <a:tint val="75000"/>
                  </a:schemeClr>
                </a:solidFill>
              </a:defRPr>
            </a:lvl3pPr>
            <a:lvl4pPr marL="6480810" indent="0">
              <a:buNone/>
              <a:defRPr sz="6600">
                <a:solidFill>
                  <a:schemeClr val="tx1">
                    <a:tint val="75000"/>
                  </a:schemeClr>
                </a:solidFill>
              </a:defRPr>
            </a:lvl4pPr>
            <a:lvl5pPr marL="8641080" indent="0">
              <a:buNone/>
              <a:defRPr sz="6600">
                <a:solidFill>
                  <a:schemeClr val="tx1">
                    <a:tint val="75000"/>
                  </a:schemeClr>
                </a:solidFill>
              </a:defRPr>
            </a:lvl5pPr>
            <a:lvl6pPr marL="10801350" indent="0">
              <a:buNone/>
              <a:defRPr sz="6600">
                <a:solidFill>
                  <a:schemeClr val="tx1">
                    <a:tint val="75000"/>
                  </a:schemeClr>
                </a:solidFill>
              </a:defRPr>
            </a:lvl6pPr>
            <a:lvl7pPr marL="12961620" indent="0">
              <a:buNone/>
              <a:defRPr sz="6600">
                <a:solidFill>
                  <a:schemeClr val="tx1">
                    <a:tint val="75000"/>
                  </a:schemeClr>
                </a:solidFill>
              </a:defRPr>
            </a:lvl7pPr>
            <a:lvl8pPr marL="15121890" indent="0">
              <a:buNone/>
              <a:defRPr sz="6600">
                <a:solidFill>
                  <a:schemeClr val="tx1">
                    <a:tint val="75000"/>
                  </a:schemeClr>
                </a:solidFill>
              </a:defRPr>
            </a:lvl8pPr>
            <a:lvl9pPr marL="17282160" indent="0">
              <a:buNone/>
              <a:defRPr sz="6600">
                <a:solidFill>
                  <a:schemeClr val="tx1">
                    <a:tint val="75000"/>
                  </a:schemeClr>
                </a:solidFill>
              </a:defRPr>
            </a:lvl9pPr>
          </a:lstStyle>
          <a:p>
            <a:pPr lvl="0"/>
            <a:r>
              <a:rPr lang="pt-BR"/>
              <a:t>Clique para editar os estilos do texto mestre</a:t>
            </a:r>
          </a:p>
        </p:txBody>
      </p:sp>
      <p:sp>
        <p:nvSpPr>
          <p:cNvPr id="4" name="Espaço Reservado para Data 3"/>
          <p:cNvSpPr>
            <a:spLocks noGrp="1"/>
          </p:cNvSpPr>
          <p:nvPr>
            <p:ph type="dt" sz="half" idx="10"/>
          </p:nvPr>
        </p:nvSpPr>
        <p:spPr/>
        <p:txBody>
          <a:bodyPr/>
          <a:lstStyle/>
          <a:p>
            <a:fld id="{66C6CED3-9827-455C-BFE6-01A046E4D7FB}" type="datetimeFigureOut">
              <a:rPr lang="pt-BR" smtClean="0"/>
              <a:pPr/>
              <a:t>28/09/2018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571AC7A6-62E2-49E8-B6FF-9E9D6526E630}"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Conteúdo 2"/>
          <p:cNvSpPr>
            <a:spLocks noGrp="1"/>
          </p:cNvSpPr>
          <p:nvPr>
            <p:ph sz="half" idx="1"/>
          </p:nvPr>
        </p:nvSpPr>
        <p:spPr>
          <a:xfrm>
            <a:off x="5743846" y="63507940"/>
            <a:ext cx="51402048" cy="179642453"/>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57685960" y="63507940"/>
            <a:ext cx="51402051" cy="179642453"/>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66C6CED3-9827-455C-BFE6-01A046E4D7FB}" type="datetimeFigureOut">
              <a:rPr lang="pt-BR" smtClean="0"/>
              <a:pPr/>
              <a:t>28/09/2018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571AC7A6-62E2-49E8-B6FF-9E9D6526E630}"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1620203" y="1730219"/>
            <a:ext cx="29163645" cy="7200900"/>
          </a:xfrm>
        </p:spPr>
        <p:txBody>
          <a:bodyPr/>
          <a:lstStyle>
            <a:lvl1pPr>
              <a:defRPr/>
            </a:lvl1pPr>
          </a:lstStyle>
          <a:p>
            <a:r>
              <a:rPr lang="pt-BR"/>
              <a:t>Clique para editar o estilo do título mestre</a:t>
            </a:r>
          </a:p>
        </p:txBody>
      </p:sp>
      <p:sp>
        <p:nvSpPr>
          <p:cNvPr id="3" name="Espaço Reservado para Texto 2"/>
          <p:cNvSpPr>
            <a:spLocks noGrp="1"/>
          </p:cNvSpPr>
          <p:nvPr>
            <p:ph type="body" idx="1"/>
          </p:nvPr>
        </p:nvSpPr>
        <p:spPr>
          <a:xfrm>
            <a:off x="1620203" y="9671212"/>
            <a:ext cx="14317416"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pt-BR"/>
              <a:t>Clique para editar os estilos do texto mestre</a:t>
            </a:r>
          </a:p>
        </p:txBody>
      </p:sp>
      <p:sp>
        <p:nvSpPr>
          <p:cNvPr id="4" name="Espaço Reservado para Conteúdo 3"/>
          <p:cNvSpPr>
            <a:spLocks noGrp="1"/>
          </p:cNvSpPr>
          <p:nvPr>
            <p:ph sz="half" idx="2"/>
          </p:nvPr>
        </p:nvSpPr>
        <p:spPr>
          <a:xfrm>
            <a:off x="1620203" y="13701713"/>
            <a:ext cx="14317416"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16460809" y="9671212"/>
            <a:ext cx="14323040" cy="4030501"/>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pt-BR"/>
              <a:t>Clique para editar os estilos do texto mestre</a:t>
            </a:r>
          </a:p>
        </p:txBody>
      </p:sp>
      <p:sp>
        <p:nvSpPr>
          <p:cNvPr id="6" name="Espaço Reservado para Conteúdo 5"/>
          <p:cNvSpPr>
            <a:spLocks noGrp="1"/>
          </p:cNvSpPr>
          <p:nvPr>
            <p:ph sz="quarter" idx="4"/>
          </p:nvPr>
        </p:nvSpPr>
        <p:spPr>
          <a:xfrm>
            <a:off x="16460809" y="13701713"/>
            <a:ext cx="14323040" cy="24893114"/>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66C6CED3-9827-455C-BFE6-01A046E4D7FB}" type="datetimeFigureOut">
              <a:rPr lang="pt-BR" smtClean="0"/>
              <a:pPr/>
              <a:t>28/09/2018</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571AC7A6-62E2-49E8-B6FF-9E9D6526E630}"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estilo do título mestre</a:t>
            </a:r>
          </a:p>
        </p:txBody>
      </p:sp>
      <p:sp>
        <p:nvSpPr>
          <p:cNvPr id="3" name="Espaço Reservado para Data 2"/>
          <p:cNvSpPr>
            <a:spLocks noGrp="1"/>
          </p:cNvSpPr>
          <p:nvPr>
            <p:ph type="dt" sz="half" idx="10"/>
          </p:nvPr>
        </p:nvSpPr>
        <p:spPr/>
        <p:txBody>
          <a:bodyPr/>
          <a:lstStyle/>
          <a:p>
            <a:fld id="{66C6CED3-9827-455C-BFE6-01A046E4D7FB}" type="datetimeFigureOut">
              <a:rPr lang="pt-BR" smtClean="0"/>
              <a:pPr/>
              <a:t>28/09/2018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571AC7A6-62E2-49E8-B6FF-9E9D6526E630}"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66C6CED3-9827-455C-BFE6-01A046E4D7FB}" type="datetimeFigureOut">
              <a:rPr lang="pt-BR" smtClean="0"/>
              <a:pPr/>
              <a:t>28/09/2018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571AC7A6-62E2-49E8-B6FF-9E9D6526E630}"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620204" y="1720215"/>
            <a:ext cx="10660709" cy="7320915"/>
          </a:xfrm>
        </p:spPr>
        <p:txBody>
          <a:bodyPr anchor="b"/>
          <a:lstStyle>
            <a:lvl1pPr algn="l">
              <a:defRPr sz="9500" b="1"/>
            </a:lvl1pPr>
          </a:lstStyle>
          <a:p>
            <a:r>
              <a:rPr lang="pt-BR"/>
              <a:t>Clique para editar o estilo do título mestre</a:t>
            </a:r>
          </a:p>
        </p:txBody>
      </p:sp>
      <p:sp>
        <p:nvSpPr>
          <p:cNvPr id="3" name="Espaço Reservado para Conteúdo 2"/>
          <p:cNvSpPr>
            <a:spLocks noGrp="1"/>
          </p:cNvSpPr>
          <p:nvPr>
            <p:ph idx="1"/>
          </p:nvPr>
        </p:nvSpPr>
        <p:spPr>
          <a:xfrm>
            <a:off x="12669083" y="1720218"/>
            <a:ext cx="18114764" cy="36874612"/>
          </a:xfrm>
        </p:spPr>
        <p:txBody>
          <a:bodyPr/>
          <a:lstStyle>
            <a:lvl1pPr>
              <a:defRPr sz="15100"/>
            </a:lvl1pPr>
            <a:lvl2pPr>
              <a:defRPr sz="13200"/>
            </a:lvl2pPr>
            <a:lvl3pPr>
              <a:defRPr sz="11300"/>
            </a:lvl3pPr>
            <a:lvl4pPr>
              <a:defRPr sz="9500"/>
            </a:lvl4pPr>
            <a:lvl5pPr>
              <a:defRPr sz="9500"/>
            </a:lvl5pPr>
            <a:lvl6pPr>
              <a:defRPr sz="9500"/>
            </a:lvl6pPr>
            <a:lvl7pPr>
              <a:defRPr sz="9500"/>
            </a:lvl7pPr>
            <a:lvl8pPr>
              <a:defRPr sz="9500"/>
            </a:lvl8pPr>
            <a:lvl9pPr>
              <a:defRPr sz="9500"/>
            </a:lvl9p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1620204" y="9041133"/>
            <a:ext cx="10660709" cy="29553697"/>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66C6CED3-9827-455C-BFE6-01A046E4D7FB}" type="datetimeFigureOut">
              <a:rPr lang="pt-BR" smtClean="0"/>
              <a:pPr/>
              <a:t>28/09/2018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571AC7A6-62E2-49E8-B6FF-9E9D6526E630}"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351421" y="30243780"/>
            <a:ext cx="19442430" cy="3570449"/>
          </a:xfrm>
        </p:spPr>
        <p:txBody>
          <a:bodyPr anchor="b"/>
          <a:lstStyle>
            <a:lvl1pPr algn="l">
              <a:defRPr sz="9500" b="1"/>
            </a:lvl1pPr>
          </a:lstStyle>
          <a:p>
            <a:r>
              <a:rPr lang="pt-BR"/>
              <a:t>Clique para editar o estilo do título mestre</a:t>
            </a:r>
          </a:p>
        </p:txBody>
      </p:sp>
      <p:sp>
        <p:nvSpPr>
          <p:cNvPr id="3" name="Espaço Reservado para Imagem 2"/>
          <p:cNvSpPr>
            <a:spLocks noGrp="1"/>
          </p:cNvSpPr>
          <p:nvPr>
            <p:ph type="pic" idx="1"/>
          </p:nvPr>
        </p:nvSpPr>
        <p:spPr>
          <a:xfrm>
            <a:off x="6351421" y="3860483"/>
            <a:ext cx="19442430" cy="25923240"/>
          </a:xfrm>
        </p:spPr>
        <p:txBody>
          <a:bodyPr/>
          <a:lstStyle>
            <a:lvl1pPr marL="0" indent="0">
              <a:buNone/>
              <a:defRPr sz="15100"/>
            </a:lvl1pPr>
            <a:lvl2pPr marL="2160270" indent="0">
              <a:buNone/>
              <a:defRPr sz="13200"/>
            </a:lvl2pPr>
            <a:lvl3pPr marL="4320540" indent="0">
              <a:buNone/>
              <a:defRPr sz="11300"/>
            </a:lvl3pPr>
            <a:lvl4pPr marL="6480810" indent="0">
              <a:buNone/>
              <a:defRPr sz="9500"/>
            </a:lvl4pPr>
            <a:lvl5pPr marL="8641080" indent="0">
              <a:buNone/>
              <a:defRPr sz="9500"/>
            </a:lvl5pPr>
            <a:lvl6pPr marL="10801350" indent="0">
              <a:buNone/>
              <a:defRPr sz="9500"/>
            </a:lvl6pPr>
            <a:lvl7pPr marL="12961620" indent="0">
              <a:buNone/>
              <a:defRPr sz="9500"/>
            </a:lvl7pPr>
            <a:lvl8pPr marL="15121890" indent="0">
              <a:buNone/>
              <a:defRPr sz="9500"/>
            </a:lvl8pPr>
            <a:lvl9pPr marL="17282160" indent="0">
              <a:buNone/>
              <a:defRPr sz="9500"/>
            </a:lvl9pPr>
          </a:lstStyle>
          <a:p>
            <a:endParaRPr lang="pt-BR"/>
          </a:p>
        </p:txBody>
      </p:sp>
      <p:sp>
        <p:nvSpPr>
          <p:cNvPr id="4" name="Espaço Reservado para Texto 3"/>
          <p:cNvSpPr>
            <a:spLocks noGrp="1"/>
          </p:cNvSpPr>
          <p:nvPr>
            <p:ph type="body" sz="half" idx="2"/>
          </p:nvPr>
        </p:nvSpPr>
        <p:spPr>
          <a:xfrm>
            <a:off x="6351421" y="33814229"/>
            <a:ext cx="19442430" cy="5070631"/>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pt-BR"/>
              <a:t>Clique para editar os estilos do texto mestre</a:t>
            </a:r>
          </a:p>
        </p:txBody>
      </p:sp>
      <p:sp>
        <p:nvSpPr>
          <p:cNvPr id="5" name="Espaço Reservado para Data 4"/>
          <p:cNvSpPr>
            <a:spLocks noGrp="1"/>
          </p:cNvSpPr>
          <p:nvPr>
            <p:ph type="dt" sz="half" idx="10"/>
          </p:nvPr>
        </p:nvSpPr>
        <p:spPr/>
        <p:txBody>
          <a:bodyPr/>
          <a:lstStyle/>
          <a:p>
            <a:fld id="{66C6CED3-9827-455C-BFE6-01A046E4D7FB}" type="datetimeFigureOut">
              <a:rPr lang="pt-BR" smtClean="0"/>
              <a:pPr/>
              <a:t>28/09/2018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571AC7A6-62E2-49E8-B6FF-9E9D6526E630}"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7000"/>
            <a:lum/>
          </a:blip>
          <a:srcRect/>
          <a:stretch>
            <a:fillRect l="-53000" r="-53000"/>
          </a:stretch>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620203" y="1730219"/>
            <a:ext cx="29163645" cy="7200900"/>
          </a:xfrm>
          <a:prstGeom prst="rect">
            <a:avLst/>
          </a:prstGeom>
        </p:spPr>
        <p:txBody>
          <a:bodyPr vert="horz" lIns="432054" tIns="216027" rIns="432054" bIns="216027" rtlCol="0" anchor="ctr">
            <a:normAutofit/>
          </a:bodyPr>
          <a:lstStyle/>
          <a:p>
            <a:r>
              <a:rPr lang="pt-BR"/>
              <a:t>Clique para editar o estilo do título mestre</a:t>
            </a:r>
          </a:p>
        </p:txBody>
      </p:sp>
      <p:sp>
        <p:nvSpPr>
          <p:cNvPr id="3" name="Espaço Reservado para Texto 2"/>
          <p:cNvSpPr>
            <a:spLocks noGrp="1"/>
          </p:cNvSpPr>
          <p:nvPr>
            <p:ph type="body" idx="1"/>
          </p:nvPr>
        </p:nvSpPr>
        <p:spPr>
          <a:xfrm>
            <a:off x="1620203" y="10081263"/>
            <a:ext cx="29163645" cy="28513567"/>
          </a:xfrm>
          <a:prstGeom prst="rect">
            <a:avLst/>
          </a:prstGeom>
        </p:spPr>
        <p:txBody>
          <a:bodyPr vert="horz" lIns="432054" tIns="216027" rIns="432054" bIns="216027" rtlCol="0">
            <a:normAutofit/>
          </a:bodyPr>
          <a:lstStyle/>
          <a:p>
            <a:pPr lvl="0"/>
            <a:r>
              <a:rPr lang="pt-BR"/>
              <a:t>Clique para editar os estilos do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1620203" y="40045008"/>
            <a:ext cx="7560945" cy="2300288"/>
          </a:xfrm>
          <a:prstGeom prst="rect">
            <a:avLst/>
          </a:prstGeom>
        </p:spPr>
        <p:txBody>
          <a:bodyPr vert="horz" lIns="432054" tIns="216027" rIns="432054" bIns="216027" rtlCol="0" anchor="ctr"/>
          <a:lstStyle>
            <a:lvl1pPr algn="l">
              <a:defRPr sz="5700">
                <a:solidFill>
                  <a:schemeClr val="tx1">
                    <a:tint val="75000"/>
                  </a:schemeClr>
                </a:solidFill>
              </a:defRPr>
            </a:lvl1pPr>
          </a:lstStyle>
          <a:p>
            <a:fld id="{66C6CED3-9827-455C-BFE6-01A046E4D7FB}" type="datetimeFigureOut">
              <a:rPr lang="pt-BR" smtClean="0"/>
              <a:pPr/>
              <a:t>28/09/2018</a:t>
            </a:fld>
            <a:endParaRPr lang="pt-BR"/>
          </a:p>
        </p:txBody>
      </p:sp>
      <p:sp>
        <p:nvSpPr>
          <p:cNvPr id="5" name="Espaço Reservado para Rodapé 4"/>
          <p:cNvSpPr>
            <a:spLocks noGrp="1"/>
          </p:cNvSpPr>
          <p:nvPr>
            <p:ph type="ftr" sz="quarter" idx="3"/>
          </p:nvPr>
        </p:nvSpPr>
        <p:spPr>
          <a:xfrm>
            <a:off x="11071384" y="40045008"/>
            <a:ext cx="10261283" cy="2300288"/>
          </a:xfrm>
          <a:prstGeom prst="rect">
            <a:avLst/>
          </a:prstGeom>
        </p:spPr>
        <p:txBody>
          <a:bodyPr vert="horz" lIns="432054" tIns="216027" rIns="432054" bIns="216027" rtlCol="0" anchor="ctr"/>
          <a:lstStyle>
            <a:lvl1pPr algn="ctr">
              <a:defRPr sz="57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23222903" y="40045008"/>
            <a:ext cx="7560945" cy="2300288"/>
          </a:xfrm>
          <a:prstGeom prst="rect">
            <a:avLst/>
          </a:prstGeom>
        </p:spPr>
        <p:txBody>
          <a:bodyPr vert="horz" lIns="432054" tIns="216027" rIns="432054" bIns="216027" rtlCol="0" anchor="ctr"/>
          <a:lstStyle>
            <a:lvl1pPr algn="r">
              <a:defRPr sz="5700">
                <a:solidFill>
                  <a:schemeClr val="tx1">
                    <a:tint val="75000"/>
                  </a:schemeClr>
                </a:solidFill>
              </a:defRPr>
            </a:lvl1pPr>
          </a:lstStyle>
          <a:p>
            <a:fld id="{571AC7A6-62E2-49E8-B6FF-9E9D6526E630}"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20540" rtl="0" eaLnBrk="1" latinLnBrk="0" hangingPunct="1">
        <a:spcBef>
          <a:spcPct val="0"/>
        </a:spcBef>
        <a:buNone/>
        <a:defRPr sz="20800" kern="1200">
          <a:solidFill>
            <a:schemeClr val="tx1"/>
          </a:solidFill>
          <a:latin typeface="+mj-lt"/>
          <a:ea typeface="+mj-ea"/>
          <a:cs typeface="+mj-cs"/>
        </a:defRPr>
      </a:lvl1pPr>
    </p:titleStyle>
    <p:bodyStyle>
      <a:lvl1pPr marL="1620203" indent="-1620203" algn="l" defTabSz="4320540" rtl="0" eaLnBrk="1" latinLnBrk="0" hangingPunct="1">
        <a:spcBef>
          <a:spcPct val="20000"/>
        </a:spcBef>
        <a:buFont typeface="Arial" pitchFamily="34" charset="0"/>
        <a:buChar char="•"/>
        <a:defRPr sz="15100" kern="1200">
          <a:solidFill>
            <a:schemeClr val="tx1"/>
          </a:solidFill>
          <a:latin typeface="+mn-lt"/>
          <a:ea typeface="+mn-ea"/>
          <a:cs typeface="+mn-cs"/>
        </a:defRPr>
      </a:lvl1pPr>
      <a:lvl2pPr marL="3510439" indent="-1350169" algn="l" defTabSz="4320540" rtl="0" eaLnBrk="1" latinLnBrk="0" hangingPunct="1">
        <a:spcBef>
          <a:spcPct val="20000"/>
        </a:spcBef>
        <a:buFont typeface="Arial" pitchFamily="34" charset="0"/>
        <a:buChar char="–"/>
        <a:defRPr sz="13200" kern="1200">
          <a:solidFill>
            <a:schemeClr val="tx1"/>
          </a:solidFill>
          <a:latin typeface="+mn-lt"/>
          <a:ea typeface="+mn-ea"/>
          <a:cs typeface="+mn-cs"/>
        </a:defRPr>
      </a:lvl2pPr>
      <a:lvl3pPr marL="5400675" indent="-1080135" algn="l" defTabSz="4320540" rtl="0" eaLnBrk="1" latinLnBrk="0" hangingPunct="1">
        <a:spcBef>
          <a:spcPct val="20000"/>
        </a:spcBef>
        <a:buFont typeface="Arial" pitchFamily="34" charset="0"/>
        <a:buChar char="•"/>
        <a:defRPr sz="11300" kern="1200">
          <a:solidFill>
            <a:schemeClr val="tx1"/>
          </a:solidFill>
          <a:latin typeface="+mn-lt"/>
          <a:ea typeface="+mn-ea"/>
          <a:cs typeface="+mn-cs"/>
        </a:defRPr>
      </a:lvl3pPr>
      <a:lvl4pPr marL="756094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4pPr>
      <a:lvl5pPr marL="972121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5pPr>
      <a:lvl6pPr marL="1188148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6pPr>
      <a:lvl7pPr marL="1404175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7pPr>
      <a:lvl8pPr marL="1620202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8pPr>
      <a:lvl9pPr marL="18362295" indent="-1080135" algn="l" defTabSz="4320540" rtl="0" eaLnBrk="1" latinLnBrk="0" hangingPunct="1">
        <a:spcBef>
          <a:spcPct val="20000"/>
        </a:spcBef>
        <a:buFont typeface="Arial" pitchFamily="34" charset="0"/>
        <a:buChar char="•"/>
        <a:defRPr sz="9500" kern="1200">
          <a:solidFill>
            <a:schemeClr val="tx1"/>
          </a:solidFill>
          <a:latin typeface="+mn-lt"/>
          <a:ea typeface="+mn-ea"/>
          <a:cs typeface="+mn-cs"/>
        </a:defRPr>
      </a:lvl9pPr>
    </p:bodyStyle>
    <p:otherStyle>
      <a:defPPr>
        <a:defRPr lang="pt-BR"/>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0"/>
            <a:ext cx="3240405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BR"/>
          </a:p>
        </p:txBody>
      </p:sp>
      <p:sp>
        <p:nvSpPr>
          <p:cNvPr id="12296" name="Rectangle 8"/>
          <p:cNvSpPr>
            <a:spLocks noChangeArrowheads="1"/>
          </p:cNvSpPr>
          <p:nvPr/>
        </p:nvSpPr>
        <p:spPr bwMode="auto">
          <a:xfrm>
            <a:off x="0" y="0"/>
            <a:ext cx="3240405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BR"/>
          </a:p>
        </p:txBody>
      </p:sp>
      <p:sp>
        <p:nvSpPr>
          <p:cNvPr id="12297" name="Rectangle 9"/>
          <p:cNvSpPr>
            <a:spLocks noChangeArrowheads="1"/>
          </p:cNvSpPr>
          <p:nvPr/>
        </p:nvSpPr>
        <p:spPr bwMode="auto">
          <a:xfrm>
            <a:off x="1092888" y="585904"/>
            <a:ext cx="30218273" cy="44473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pt-PT" sz="5500" b="1" i="0" u="none" strike="noStrike" cap="none" normalizeH="0" baseline="0" dirty="0">
                <a:ln>
                  <a:noFill/>
                </a:ln>
                <a:solidFill>
                  <a:srgbClr val="000000"/>
                </a:solidFill>
                <a:effectLst/>
                <a:latin typeface="Arial" pitchFamily="34" charset="0"/>
                <a:cs typeface="Arial" pitchFamily="34" charset="0"/>
              </a:rPr>
              <a:t>XVI JORNADA CIENTÍFICA DOS CAMPOS GERAIS</a:t>
            </a:r>
          </a:p>
          <a:p>
            <a:pPr lvl="0" algn="ctr" defTabSz="914400" fontAlgn="base">
              <a:spcBef>
                <a:spcPct val="0"/>
              </a:spcBef>
              <a:spcAft>
                <a:spcPct val="0"/>
              </a:spcAft>
            </a:pPr>
            <a:endParaRPr lang="pt-PT" sz="4800" b="1" dirty="0">
              <a:solidFill>
                <a:srgbClr val="000000"/>
              </a:solidFill>
              <a:latin typeface="Arial" pitchFamily="34" charset="0"/>
              <a:cs typeface="Arial" pitchFamily="34" charset="0"/>
            </a:endParaRPr>
          </a:p>
          <a:p>
            <a:pPr algn="ctr"/>
            <a:r>
              <a:rPr lang="pt-BR" sz="4800" b="1" dirty="0"/>
              <a:t>TRANSTORNO DO ESPECTRO AUTISTA: POSSÍVEIS COMPORTAMENTOS</a:t>
            </a:r>
            <a:endParaRPr lang="pt-BR" sz="4800" dirty="0"/>
          </a:p>
          <a:p>
            <a:r>
              <a:rPr lang="pt-BR" sz="6600" dirty="0"/>
              <a:t/>
            </a:r>
            <a:br>
              <a:rPr lang="pt-BR" sz="6600" dirty="0"/>
            </a:br>
            <a:endParaRPr kumimoji="0" lang="pt-BR" sz="6600" b="0" i="0" u="none" strike="noStrike" cap="none" normalizeH="0" baseline="0" dirty="0">
              <a:ln>
                <a:noFill/>
              </a:ln>
              <a:solidFill>
                <a:schemeClr val="tx1"/>
              </a:solidFill>
              <a:effectLst/>
              <a:latin typeface="Arial" pitchFamily="34" charset="0"/>
              <a:cs typeface="Arial" pitchFamily="34" charset="0"/>
            </a:endParaRPr>
          </a:p>
        </p:txBody>
      </p:sp>
      <p:sp>
        <p:nvSpPr>
          <p:cNvPr id="29" name="CaixaDeTexto 28"/>
          <p:cNvSpPr txBox="1"/>
          <p:nvPr/>
        </p:nvSpPr>
        <p:spPr>
          <a:xfrm>
            <a:off x="24631709" y="20745444"/>
            <a:ext cx="184731" cy="1400383"/>
          </a:xfrm>
          <a:prstGeom prst="rect">
            <a:avLst/>
          </a:prstGeom>
          <a:noFill/>
        </p:spPr>
        <p:txBody>
          <a:bodyPr wrap="none" rtlCol="0">
            <a:spAutoFit/>
          </a:bodyPr>
          <a:lstStyle/>
          <a:p>
            <a:endParaRPr lang="pt-BR" dirty="0"/>
          </a:p>
        </p:txBody>
      </p:sp>
      <p:sp>
        <p:nvSpPr>
          <p:cNvPr id="21" name="Retângulo 20"/>
          <p:cNvSpPr/>
          <p:nvPr/>
        </p:nvSpPr>
        <p:spPr>
          <a:xfrm>
            <a:off x="18488041" y="29818070"/>
            <a:ext cx="12558687" cy="1107996"/>
          </a:xfrm>
          <a:prstGeom prst="rect">
            <a:avLst/>
          </a:prstGeom>
        </p:spPr>
        <p:txBody>
          <a:bodyPr wrap="square">
            <a:spAutoFit/>
          </a:bodyPr>
          <a:lstStyle/>
          <a:p>
            <a:pPr indent="457200"/>
            <a:endParaRPr lang="pt-BR" sz="6600" u="sng" dirty="0"/>
          </a:p>
        </p:txBody>
      </p:sp>
      <p:sp>
        <p:nvSpPr>
          <p:cNvPr id="23" name="Retângulo 22"/>
          <p:cNvSpPr/>
          <p:nvPr/>
        </p:nvSpPr>
        <p:spPr>
          <a:xfrm>
            <a:off x="17069824" y="3357439"/>
            <a:ext cx="15536008" cy="3554819"/>
          </a:xfrm>
          <a:prstGeom prst="rect">
            <a:avLst/>
          </a:prstGeom>
        </p:spPr>
        <p:txBody>
          <a:bodyPr wrap="square">
            <a:spAutoFit/>
          </a:bodyPr>
          <a:lstStyle/>
          <a:p>
            <a:pPr algn="just">
              <a:lnSpc>
                <a:spcPct val="150000"/>
              </a:lnSpc>
            </a:pPr>
            <a:r>
              <a:rPr lang="pt-BR" sz="3000" b="1" dirty="0" smtClean="0">
                <a:latin typeface="Arial" pitchFamily="34" charset="0"/>
                <a:cs typeface="Arial" pitchFamily="34" charset="0"/>
              </a:rPr>
              <a:t>CAMARGO</a:t>
            </a:r>
            <a:r>
              <a:rPr lang="pt-BR" sz="3000" dirty="0" smtClean="0">
                <a:latin typeface="Arial" pitchFamily="34" charset="0"/>
                <a:cs typeface="Arial" pitchFamily="34" charset="0"/>
              </a:rPr>
              <a:t>, </a:t>
            </a:r>
            <a:r>
              <a:rPr lang="pt-BR" sz="3000" dirty="0">
                <a:latin typeface="Arial" pitchFamily="34" charset="0"/>
                <a:cs typeface="Arial" pitchFamily="34" charset="0"/>
              </a:rPr>
              <a:t>Daiane. (Acadêmica – IESSA</a:t>
            </a:r>
            <a:r>
              <a:rPr lang="pt-BR" sz="3000" dirty="0" smtClean="0">
                <a:latin typeface="Arial" pitchFamily="34" charset="0"/>
                <a:cs typeface="Arial" pitchFamily="34" charset="0"/>
              </a:rPr>
              <a:t>)</a:t>
            </a:r>
            <a:endParaRPr lang="pt-BR" sz="3000" b="1" dirty="0" smtClean="0">
              <a:latin typeface="Arial" pitchFamily="34" charset="0"/>
              <a:cs typeface="Arial" pitchFamily="34" charset="0"/>
            </a:endParaRPr>
          </a:p>
          <a:p>
            <a:pPr algn="just">
              <a:lnSpc>
                <a:spcPct val="150000"/>
              </a:lnSpc>
            </a:pPr>
            <a:r>
              <a:rPr lang="pt-BR" sz="3000" b="1" dirty="0" smtClean="0">
                <a:latin typeface="Arial" pitchFamily="34" charset="0"/>
                <a:cs typeface="Arial" pitchFamily="34" charset="0"/>
              </a:rPr>
              <a:t>DORNELLES </a:t>
            </a:r>
            <a:r>
              <a:rPr lang="pt-BR" sz="3000" b="1" dirty="0">
                <a:latin typeface="Arial" pitchFamily="34" charset="0"/>
                <a:cs typeface="Arial" pitchFamily="34" charset="0"/>
              </a:rPr>
              <a:t>DE PAULA, </a:t>
            </a:r>
            <a:r>
              <a:rPr lang="pt-BR" sz="3000" dirty="0" err="1">
                <a:latin typeface="Arial" pitchFamily="34" charset="0"/>
                <a:cs typeface="Arial" pitchFamily="34" charset="0"/>
              </a:rPr>
              <a:t>Lisângela</a:t>
            </a:r>
            <a:r>
              <a:rPr lang="pt-BR" sz="3000" dirty="0">
                <a:latin typeface="Arial" pitchFamily="34" charset="0"/>
                <a:cs typeface="Arial" pitchFamily="34" charset="0"/>
              </a:rPr>
              <a:t>. (Acadêmica – IESSA)</a:t>
            </a:r>
          </a:p>
          <a:p>
            <a:pPr algn="just">
              <a:lnSpc>
                <a:spcPct val="150000"/>
              </a:lnSpc>
            </a:pPr>
            <a:r>
              <a:rPr lang="pt-BR" sz="3000" b="1" dirty="0">
                <a:latin typeface="Arial" pitchFamily="34" charset="0"/>
                <a:cs typeface="Arial" pitchFamily="34" charset="0"/>
              </a:rPr>
              <a:t>IGLESIAS, </a:t>
            </a:r>
            <a:r>
              <a:rPr lang="pt-BR" sz="3000" dirty="0">
                <a:latin typeface="Arial" pitchFamily="34" charset="0"/>
                <a:cs typeface="Arial" pitchFamily="34" charset="0"/>
              </a:rPr>
              <a:t>Bruna. (Acadêmica – IESSA</a:t>
            </a:r>
            <a:r>
              <a:rPr lang="pt-BR" sz="3000" dirty="0" smtClean="0">
                <a:latin typeface="Arial" pitchFamily="34" charset="0"/>
                <a:cs typeface="Arial" pitchFamily="34" charset="0"/>
              </a:rPr>
              <a:t>)</a:t>
            </a:r>
          </a:p>
          <a:p>
            <a:pPr algn="just">
              <a:lnSpc>
                <a:spcPct val="150000"/>
              </a:lnSpc>
            </a:pPr>
            <a:r>
              <a:rPr lang="pt-BR" sz="3000" b="1" dirty="0">
                <a:latin typeface="Arial" pitchFamily="34" charset="0"/>
                <a:cs typeface="Arial" pitchFamily="34" charset="0"/>
              </a:rPr>
              <a:t>MURILO B</a:t>
            </a:r>
            <a:r>
              <a:rPr lang="pt-BR" sz="3000" dirty="0">
                <a:latin typeface="Arial" pitchFamily="34" charset="0"/>
                <a:cs typeface="Arial" pitchFamily="34" charset="0"/>
              </a:rPr>
              <a:t>. SANCHEZ, </a:t>
            </a:r>
            <a:r>
              <a:rPr lang="pt-BR" sz="3000" dirty="0" err="1">
                <a:latin typeface="Arial" pitchFamily="34" charset="0"/>
                <a:cs typeface="Arial" pitchFamily="34" charset="0"/>
              </a:rPr>
              <a:t>Abdom</a:t>
            </a:r>
            <a:r>
              <a:rPr lang="pt-BR" sz="3000" dirty="0">
                <a:latin typeface="Arial" pitchFamily="34" charset="0"/>
                <a:cs typeface="Arial" pitchFamily="34" charset="0"/>
              </a:rPr>
              <a:t>. (Acadêmica – IESSA</a:t>
            </a:r>
            <a:r>
              <a:rPr lang="pt-BR" sz="3000" dirty="0" smtClean="0">
                <a:latin typeface="Arial" pitchFamily="34" charset="0"/>
                <a:cs typeface="Arial" pitchFamily="34" charset="0"/>
              </a:rPr>
              <a:t>)</a:t>
            </a:r>
          </a:p>
          <a:p>
            <a:pPr algn="just">
              <a:lnSpc>
                <a:spcPct val="150000"/>
              </a:lnSpc>
            </a:pPr>
            <a:r>
              <a:rPr lang="pt-BR" sz="3000" b="1" dirty="0" smtClean="0">
                <a:latin typeface="Arial" pitchFamily="34" charset="0"/>
                <a:cs typeface="Arial" pitchFamily="34" charset="0"/>
              </a:rPr>
              <a:t>GOMES</a:t>
            </a:r>
            <a:r>
              <a:rPr lang="pt-BR" sz="3000" dirty="0" smtClean="0">
                <a:latin typeface="Arial" pitchFamily="34" charset="0"/>
                <a:cs typeface="Arial" pitchFamily="34" charset="0"/>
              </a:rPr>
              <a:t>, </a:t>
            </a:r>
            <a:r>
              <a:rPr lang="pt-BR" sz="3000" dirty="0" err="1" smtClean="0">
                <a:latin typeface="Arial" pitchFamily="34" charset="0"/>
                <a:cs typeface="Arial" pitchFamily="34" charset="0"/>
              </a:rPr>
              <a:t>Izabele</a:t>
            </a:r>
            <a:r>
              <a:rPr lang="pt-BR" sz="3000" dirty="0" smtClean="0">
                <a:latin typeface="Arial" pitchFamily="34" charset="0"/>
                <a:cs typeface="Arial" pitchFamily="34" charset="0"/>
              </a:rPr>
              <a:t> C R (</a:t>
            </a:r>
            <a:r>
              <a:rPr lang="pt-BR" sz="3000" dirty="0" err="1" smtClean="0">
                <a:latin typeface="Arial" pitchFamily="34" charset="0"/>
                <a:cs typeface="Arial" pitchFamily="34" charset="0"/>
              </a:rPr>
              <a:t>Profª</a:t>
            </a:r>
            <a:r>
              <a:rPr lang="pt-BR" sz="3000" dirty="0" smtClean="0">
                <a:latin typeface="Arial" pitchFamily="34" charset="0"/>
                <a:cs typeface="Arial" pitchFamily="34" charset="0"/>
              </a:rPr>
              <a:t> Orientadora – IESSA)</a:t>
            </a:r>
            <a:endParaRPr lang="pt-BR" sz="3000" dirty="0">
              <a:latin typeface="Arial" pitchFamily="34" charset="0"/>
              <a:cs typeface="Arial" pitchFamily="34" charset="0"/>
            </a:endParaRPr>
          </a:p>
        </p:txBody>
      </p:sp>
      <p:sp>
        <p:nvSpPr>
          <p:cNvPr id="1028" name="Rectangle 4"/>
          <p:cNvSpPr>
            <a:spLocks noChangeArrowheads="1"/>
          </p:cNvSpPr>
          <p:nvPr/>
        </p:nvSpPr>
        <p:spPr bwMode="auto">
          <a:xfrm>
            <a:off x="16773529" y="30532450"/>
            <a:ext cx="13287468" cy="39241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BR" sz="1100" b="0" i="0" u="none" strike="noStrike" cap="none" normalizeH="0" baseline="0" dirty="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pt-BR" sz="1100" dirty="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100" b="0" i="0" u="none" strike="noStrike" cap="none" normalizeH="0" baseline="0" dirty="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pt-BR" sz="1100" dirty="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100" b="0" i="0" u="none" strike="noStrike" cap="none" normalizeH="0" baseline="0" dirty="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pt-BR" sz="1100" dirty="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100" b="0" i="0" u="none" strike="noStrike" cap="none" normalizeH="0" baseline="0" dirty="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pt-BR" sz="1100" dirty="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100" b="0" i="0" u="none" strike="noStrike" cap="none" normalizeH="0" baseline="0" dirty="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pt-BR" sz="1100" dirty="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100" b="0" i="0" u="none" strike="noStrike" cap="none" normalizeH="0" baseline="0" dirty="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pt-BR" sz="1100" dirty="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100" b="0" i="0" u="none" strike="noStrike" cap="none" normalizeH="0" baseline="0" dirty="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pt-BR" sz="1100" dirty="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100" b="0" i="0" u="none" strike="noStrike" cap="none" normalizeH="0" baseline="0" dirty="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pt-BR" sz="1100" dirty="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100" b="0" i="0" u="none" strike="noStrike" cap="none" normalizeH="0" baseline="0" dirty="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pt-BR" sz="1100" dirty="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100" b="0" i="0" u="none" strike="noStrike" cap="none" normalizeH="0" baseline="0" dirty="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pt-BR" sz="1100" dirty="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100" b="0" i="0" u="none" strike="noStrike" cap="none" normalizeH="0" baseline="0" dirty="0">
              <a:ln>
                <a:noFill/>
              </a:ln>
              <a:solidFill>
                <a:schemeClr val="tx1"/>
              </a:solidFill>
              <a:effectLst/>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t-BR" sz="1800" b="0" i="0" u="none" strike="noStrike" cap="none" normalizeH="0" baseline="0" dirty="0">
              <a:ln>
                <a:noFill/>
              </a:ln>
              <a:solidFill>
                <a:schemeClr val="tx1"/>
              </a:solidFill>
              <a:effectLst/>
              <a:latin typeface="Arial" pitchFamily="34" charset="0"/>
              <a:cs typeface="Arial" pitchFamily="34" charset="0"/>
            </a:endParaRPr>
          </a:p>
        </p:txBody>
      </p:sp>
      <p:pic>
        <p:nvPicPr>
          <p:cNvPr id="6" name="Imagem 5"/>
          <p:cNvPicPr>
            <a:picLocks noChangeAspect="1"/>
          </p:cNvPicPr>
          <p:nvPr/>
        </p:nvPicPr>
        <p:blipFill rotWithShape="1">
          <a:blip r:embed="rId3"/>
          <a:srcRect l="3511" t="23422" r="72138" b="26375"/>
          <a:stretch/>
        </p:blipFill>
        <p:spPr>
          <a:xfrm>
            <a:off x="1000824" y="760657"/>
            <a:ext cx="3168352" cy="3672408"/>
          </a:xfrm>
          <a:prstGeom prst="rect">
            <a:avLst/>
          </a:prstGeom>
        </p:spPr>
      </p:pic>
      <p:pic>
        <p:nvPicPr>
          <p:cNvPr id="20" name="Imagem 19"/>
          <p:cNvPicPr>
            <a:picLocks noChangeAspect="1"/>
          </p:cNvPicPr>
          <p:nvPr/>
        </p:nvPicPr>
        <p:blipFill rotWithShape="1">
          <a:blip r:embed="rId3"/>
          <a:srcRect l="3511" t="23422" r="72138" b="26375"/>
          <a:stretch/>
        </p:blipFill>
        <p:spPr>
          <a:xfrm>
            <a:off x="27878376" y="467202"/>
            <a:ext cx="3168352" cy="3672408"/>
          </a:xfrm>
          <a:prstGeom prst="rect">
            <a:avLst/>
          </a:prstGeom>
        </p:spPr>
      </p:pic>
      <p:pic>
        <p:nvPicPr>
          <p:cNvPr id="7" name="Imagem 6"/>
          <p:cNvPicPr>
            <a:picLocks noChangeAspect="1"/>
          </p:cNvPicPr>
          <p:nvPr/>
        </p:nvPicPr>
        <p:blipFill>
          <a:blip r:embed="rId4"/>
          <a:stretch>
            <a:fillRect/>
          </a:stretch>
        </p:blipFill>
        <p:spPr>
          <a:xfrm>
            <a:off x="0" y="39256842"/>
            <a:ext cx="3600625" cy="3648634"/>
          </a:xfrm>
          <a:prstGeom prst="rect">
            <a:avLst/>
          </a:prstGeom>
        </p:spPr>
      </p:pic>
      <p:sp>
        <p:nvSpPr>
          <p:cNvPr id="3" name="Retângulo 2"/>
          <p:cNvSpPr/>
          <p:nvPr/>
        </p:nvSpPr>
        <p:spPr>
          <a:xfrm>
            <a:off x="597831" y="6912258"/>
            <a:ext cx="30916781" cy="30254436"/>
          </a:xfrm>
          <a:prstGeom prst="rect">
            <a:avLst/>
          </a:prstGeom>
        </p:spPr>
        <p:txBody>
          <a:bodyPr wrap="square" numCol="1">
            <a:spAutoFit/>
          </a:bodyPr>
          <a:lstStyle/>
          <a:p>
            <a:pPr algn="just"/>
            <a:r>
              <a:rPr lang="pt-BR" sz="4000" b="1" dirty="0"/>
              <a:t>Princípios </a:t>
            </a:r>
            <a:r>
              <a:rPr lang="pt-BR" sz="4000" b="1" dirty="0" smtClean="0"/>
              <a:t>norteadores</a:t>
            </a:r>
            <a:endParaRPr lang="pt-BR" sz="4000" b="1" dirty="0"/>
          </a:p>
          <a:p>
            <a:pPr algn="just"/>
            <a:r>
              <a:rPr lang="pt-BR" sz="4000" dirty="0"/>
              <a:t>O autismo pode ser definido como uma alteração cerebral que ocasiona ao individuo limitações na comunicação  com o meio externo. Durante o desenvolvimento das crianças, muitas famílias identificam uma mudança comportamental quando comparadas com as condutas realizadas por outras crianças. As características podem ser: dificuldades na interação social e em estabelecer um processo de comunicação, pouco foco no olhar, seletividade alimentar, não resposta à estímulos orais, como por exemplo quando a criança é chamada pelo nome, entre outros. Muitas vezes a identificação destes comportamentos não são captados pela família e somente após esta criança ser exposta a outros meios, como o ambiente escolar, por exemplo, o profissional irá estabelecer um vínculo com este aluno podendo então identificar esses comportamentos.</a:t>
            </a:r>
          </a:p>
          <a:p>
            <a:pPr algn="just"/>
            <a:r>
              <a:rPr lang="pt-BR" sz="4000" dirty="0"/>
              <a:t> </a:t>
            </a:r>
          </a:p>
          <a:p>
            <a:pPr algn="just"/>
            <a:r>
              <a:rPr lang="pt-BR" sz="4000" b="1" dirty="0"/>
              <a:t>Contexto de análise </a:t>
            </a:r>
            <a:endParaRPr lang="pt-BR" sz="4000" dirty="0"/>
          </a:p>
          <a:p>
            <a:pPr algn="just"/>
            <a:r>
              <a:rPr lang="pt-BR" sz="4000" dirty="0"/>
              <a:t>A causa do autismo não é definida pela ciência, o que se te hoje são hipóteses, tais como a hiperoxigenação, herdabilidade, síndromes e fatores ambientais, gestação em idade avançada, falta de vitamina D durante a gestação, entre outros. As manifestações dos fatores comportamentais, surgem no início do desenvolvimento do indivíduo, momento este que dá inicio nas demandas de interação social. Entretanto, pode ser que o aparecimento não seja tão precoce, mostrando-se identificável no início da alfabetização da criança. Isto posto, é de importância valorizar e dar  atenção aos comportamentos diferenciados e buscar auxílio de profissionais capacitados, como um Psiquiatra Infantil ou a Neuropsiquiatria / Neuropediatria, para que se possa obter um entendimento sobre tais comportamentos e consequentemente saber atuar frente a essas características presentes em um indivíduo Espectro Autista.</a:t>
            </a:r>
          </a:p>
          <a:p>
            <a:pPr algn="just"/>
            <a:r>
              <a:rPr lang="pt-BR" sz="4000" dirty="0"/>
              <a:t> </a:t>
            </a:r>
          </a:p>
          <a:p>
            <a:pPr algn="just"/>
            <a:r>
              <a:rPr lang="pt-BR" sz="4000" b="1" dirty="0"/>
              <a:t>Possíveis Comportamentos</a:t>
            </a:r>
          </a:p>
          <a:p>
            <a:pPr algn="just"/>
            <a:r>
              <a:rPr lang="pt-BR" sz="4000" dirty="0"/>
              <a:t>A idiossincrasia observada pelos pais, segundo COOK (2014), são: ausência de reciprocidade, limitações em estabelecer vínculo durante uma brincadeira, possui dificuldades em criar uma relação de amizade devido ao processo de comunicação limitado, tal processo seja conversacional ou corporal, havendo ausência total na expressão facial. Ainda: a dificuldade de compartilhar ideias, iniciar uma interação e expressar sentimentos, ocorrem frequentemente em crianças pequenas com o transtorno, se houver uma interação é apenas para rotular ou solicitar algo de seu interesse.</a:t>
            </a:r>
          </a:p>
          <a:p>
            <a:pPr algn="just"/>
            <a:r>
              <a:rPr lang="pt-BR" sz="4000" dirty="0"/>
              <a:t>Os movimentos motores também são um dos fatores observados pois o autista realiza movimentos estereotipados, como exemplo: girar objetos constantemente, enfileirar carrinhos, separar objetos por cor, andar nas pontas dos pés, e a ecolalia. Outro fator é a quebra da rotina, eles sofrem com as mudanças, necessitam percorrer os mesmos trajetos e ingerir os mesmo alimentos diariamente. Alguns autistas como um meio resposta a alguns estímulos, podem se auto lesionar como por exemplo morder membros do próprio corpo, bater a cabeça entre outros.</a:t>
            </a:r>
          </a:p>
          <a:p>
            <a:pPr algn="just"/>
            <a:r>
              <a:rPr lang="pt-BR" sz="4000" dirty="0"/>
              <a:t>Apesar de  todos esses indícios cada manifestação é individual, depende da gravidade da condicional do autista, idade cronológica e o seu nível de desenvolvimento. </a:t>
            </a:r>
          </a:p>
          <a:p>
            <a:pPr algn="just"/>
            <a:r>
              <a:rPr lang="pt-BR" sz="4000" dirty="0"/>
              <a:t>Geralmente tais sintomas são observados no segundo ano de vida da criança, ou até mesmo antes dos doze meses se o atraso do desenvolvimento for muito grave e perceptível.</a:t>
            </a:r>
          </a:p>
          <a:p>
            <a:pPr algn="just"/>
            <a:r>
              <a:rPr lang="pt-BR" sz="4000" dirty="0"/>
              <a:t>Estas características oferecem índices para se diagnosticar o autismo, afinal interferem na vida deste indivíduo devido ao déficit de interação, comportamentos estereotipados, inaceitação de mudanças rotineiras, fazendo com que as atividades cotidianas como ir à escola, brincar, estudar, passear, trabalhar, comer e socializar, torne-se atividades de sofrimento extremo. </a:t>
            </a:r>
          </a:p>
          <a:p>
            <a:pPr algn="just"/>
            <a:r>
              <a:rPr lang="pt-BR" sz="4000" dirty="0">
                <a:cs typeface="Arial" pitchFamily="34" charset="0"/>
              </a:rPr>
              <a:t>Devido aos  sintomas diversos, às suas variações, à multiplicidade de manifestações, às especificidades de cada criança, define-se o autismo como sendo um espectro de transtornos, no qual a característica básica é a tríade de comprometimentos que confere uma característica comum a todos eles. Tal tríade refere-se há uma dificuldade qualitativa da </a:t>
            </a:r>
            <a:r>
              <a:rPr lang="pt-BR" sz="4000" b="1" u="sng" dirty="0">
                <a:cs typeface="Arial" pitchFamily="34" charset="0"/>
              </a:rPr>
              <a:t>comunicação, socialização e imaginação. </a:t>
            </a:r>
          </a:p>
          <a:p>
            <a:pPr algn="just"/>
            <a:endParaRPr lang="pt-BR" sz="4000" dirty="0"/>
          </a:p>
          <a:p>
            <a:pPr algn="just"/>
            <a:r>
              <a:rPr lang="pt-BR" sz="4000" b="1" dirty="0"/>
              <a:t>Conclusão</a:t>
            </a:r>
          </a:p>
          <a:p>
            <a:pPr algn="just"/>
            <a:r>
              <a:rPr lang="pt-BR" sz="4000" dirty="0"/>
              <a:t>Tendo em vista os aspectos observados com relação a idiossincrasia de indivíduos dentro do espectro autistas é de suma importância que os responsáveis e educadores ao identificarem comportamentos relacionados a tríade, durante o processo de desenvolvimento da criança, procurem recursos, profissionais especializados, para um diagnóstico fidedigno e por conseguinte um prognóstico para que esses déficits da interação social e outros fatores sejam amenizados, por meio de intervenções psicoeducacionais, terapias com animais,  orientações aos familiares e responsáveis de como portar-se frente a algumas situações. </a:t>
            </a:r>
            <a:r>
              <a:rPr lang="pt-BR" sz="4000" dirty="0">
                <a:cs typeface="Arial" pitchFamily="34" charset="0"/>
              </a:rPr>
              <a:t>Quanto mais cedo a criança for diagnosticada, melhor será a sua inserção social e o seu progresso. Por isso, é importante que a família esteja atenta e a escola seja orientada sobre o quadro da criança. Além disso, o diagnóstico de autismo deve parar de ser entendido como garantia de insucesso pessoal e profissional, mas sim, como uma forma diferente de ver o mundo. </a:t>
            </a:r>
          </a:p>
          <a:p>
            <a:pPr algn="just"/>
            <a:endParaRPr lang="pt-BR" sz="4000" dirty="0"/>
          </a:p>
          <a:p>
            <a:pPr algn="just"/>
            <a:endParaRPr lang="pt-BR" sz="4000" b="1" dirty="0"/>
          </a:p>
          <a:p>
            <a:pPr algn="just"/>
            <a:endParaRPr lang="pt-BR" sz="4000" dirty="0"/>
          </a:p>
        </p:txBody>
      </p:sp>
      <p:sp>
        <p:nvSpPr>
          <p:cNvPr id="53" name="Retângulo 52"/>
          <p:cNvSpPr/>
          <p:nvPr/>
        </p:nvSpPr>
        <p:spPr>
          <a:xfrm>
            <a:off x="597031" y="39028636"/>
            <a:ext cx="27868546" cy="3483133"/>
          </a:xfrm>
          <a:prstGeom prst="rect">
            <a:avLst/>
          </a:prstGeom>
        </p:spPr>
        <p:txBody>
          <a:bodyPr wrap="square">
            <a:spAutoFit/>
          </a:bodyPr>
          <a:lstStyle/>
          <a:p>
            <a:pPr marL="3528695" algn="just">
              <a:lnSpc>
                <a:spcPct val="150000"/>
              </a:lnSpc>
              <a:spcAft>
                <a:spcPts val="0"/>
              </a:spcAft>
            </a:pPr>
            <a:r>
              <a:rPr lang="pt-BR" sz="2400" b="1" dirty="0">
                <a:latin typeface="+mj-lt"/>
                <a:ea typeface="Calibri" panose="020F0502020204030204" pitchFamily="34" charset="0"/>
                <a:cs typeface="Times New Roman" panose="02020603050405020304" pitchFamily="18" charset="0"/>
              </a:rPr>
              <a:t>REFERENCIAS</a:t>
            </a:r>
            <a:endParaRPr lang="pt-BR" sz="2400" dirty="0">
              <a:latin typeface="+mj-lt"/>
              <a:ea typeface="Calibri" panose="020F0502020204030204" pitchFamily="34" charset="0"/>
              <a:cs typeface="Times New Roman" panose="02020603050405020304" pitchFamily="18" charset="0"/>
            </a:endParaRPr>
          </a:p>
          <a:p>
            <a:pPr marL="3528695" algn="just">
              <a:lnSpc>
                <a:spcPct val="150000"/>
              </a:lnSpc>
            </a:pPr>
            <a:r>
              <a:rPr lang="en-US" sz="2400" dirty="0">
                <a:ea typeface="Calibri" panose="020F0502020204030204" pitchFamily="34" charset="0"/>
                <a:cs typeface="Calibri" panose="020F0502020204030204" pitchFamily="34" charset="0"/>
              </a:rPr>
              <a:t>AMERICAN PSYCHIATRIC ASSOCIATION et al. </a:t>
            </a:r>
            <a:r>
              <a:rPr lang="pt-BR" sz="2400" b="1" dirty="0">
                <a:ea typeface="Calibri" panose="020F0502020204030204" pitchFamily="34" charset="0"/>
                <a:cs typeface="Calibri" panose="020F0502020204030204" pitchFamily="34" charset="0"/>
              </a:rPr>
              <a:t>DSM-5: Manual diagnóstico e estatístico de transtornos mentais</a:t>
            </a:r>
            <a:r>
              <a:rPr lang="pt-BR" sz="2400" dirty="0">
                <a:ea typeface="Calibri" panose="020F0502020204030204" pitchFamily="34" charset="0"/>
                <a:cs typeface="Calibri" panose="020F0502020204030204" pitchFamily="34" charset="0"/>
              </a:rPr>
              <a:t>. Artmed Editora, 2014.</a:t>
            </a:r>
          </a:p>
          <a:p>
            <a:pPr marL="3528695" algn="just">
              <a:lnSpc>
                <a:spcPct val="150000"/>
              </a:lnSpc>
              <a:spcAft>
                <a:spcPts val="0"/>
              </a:spcAft>
            </a:pPr>
            <a:r>
              <a:rPr lang="pt-BR" sz="2400" dirty="0">
                <a:latin typeface="+mj-lt"/>
              </a:rPr>
              <a:t>COOK, Edwin H. ; HAPPÉ, Francesca G. et al. </a:t>
            </a:r>
            <a:r>
              <a:rPr lang="pt-BR" sz="2400" b="1" dirty="0">
                <a:latin typeface="+mj-lt"/>
              </a:rPr>
              <a:t>Manual diagnóstico e estatístico de transtornos mentais</a:t>
            </a:r>
            <a:r>
              <a:rPr lang="pt-BR" sz="2400" dirty="0">
                <a:latin typeface="+mj-lt"/>
              </a:rPr>
              <a:t>: Transtornos do </a:t>
            </a:r>
            <a:r>
              <a:rPr lang="pt-BR" sz="2400" dirty="0" err="1">
                <a:latin typeface="+mj-lt"/>
              </a:rPr>
              <a:t>Neurodesenvolvimento</a:t>
            </a:r>
            <a:r>
              <a:rPr lang="pt-BR" sz="2400" dirty="0">
                <a:latin typeface="+mj-lt"/>
              </a:rPr>
              <a:t>. 5 ed. Porto Alegre: </a:t>
            </a:r>
            <a:r>
              <a:rPr lang="pt-BR" sz="2400" dirty="0" err="1">
                <a:latin typeface="+mj-lt"/>
              </a:rPr>
              <a:t>Artemed</a:t>
            </a:r>
            <a:r>
              <a:rPr lang="pt-BR" sz="2400" dirty="0">
                <a:latin typeface="+mj-lt"/>
              </a:rPr>
              <a:t>, 2014. p. 50-56.</a:t>
            </a:r>
          </a:p>
          <a:p>
            <a:pPr>
              <a:lnSpc>
                <a:spcPct val="150000"/>
              </a:lnSpc>
            </a:pPr>
            <a:r>
              <a:rPr lang="pt-BR" sz="2400" dirty="0">
                <a:latin typeface="+mj-lt"/>
                <a:cs typeface="Arial" pitchFamily="34" charset="0"/>
              </a:rPr>
              <a:t>                                                    KLIN, A. Autismo e síndrome de </a:t>
            </a:r>
            <a:r>
              <a:rPr lang="pt-BR" sz="2400" dirty="0" err="1">
                <a:latin typeface="+mj-lt"/>
                <a:cs typeface="Arial" pitchFamily="34" charset="0"/>
              </a:rPr>
              <a:t>Asperger</a:t>
            </a:r>
            <a:r>
              <a:rPr lang="pt-BR" sz="2400" dirty="0">
                <a:latin typeface="+mj-lt"/>
                <a:cs typeface="Arial" pitchFamily="34" charset="0"/>
              </a:rPr>
              <a:t>: uma visão geral. </a:t>
            </a:r>
            <a:r>
              <a:rPr lang="pt-BR" sz="2400" dirty="0" err="1">
                <a:latin typeface="+mj-lt"/>
                <a:cs typeface="Arial" pitchFamily="34" charset="0"/>
              </a:rPr>
              <a:t>Rev</a:t>
            </a:r>
            <a:r>
              <a:rPr lang="pt-BR" sz="2400" dirty="0">
                <a:latin typeface="+mj-lt"/>
                <a:cs typeface="Arial" pitchFamily="34" charset="0"/>
              </a:rPr>
              <a:t> </a:t>
            </a:r>
            <a:r>
              <a:rPr lang="pt-BR" sz="2400" dirty="0" err="1">
                <a:latin typeface="+mj-lt"/>
                <a:cs typeface="Arial" pitchFamily="34" charset="0"/>
              </a:rPr>
              <a:t>Bras</a:t>
            </a:r>
            <a:r>
              <a:rPr lang="pt-BR" sz="2400" dirty="0">
                <a:latin typeface="+mj-lt"/>
                <a:cs typeface="Arial" pitchFamily="34" charset="0"/>
              </a:rPr>
              <a:t> Psiquiatr. 2006; p.1-5. </a:t>
            </a:r>
          </a:p>
          <a:p>
            <a:endParaRPr lang="pt-BR" sz="2400" dirty="0">
              <a:latin typeface="+mj-lt"/>
              <a:cs typeface="Arial" pitchFamily="34" charset="0"/>
            </a:endParaRPr>
          </a:p>
          <a:p>
            <a:pPr algn="just">
              <a:lnSpc>
                <a:spcPct val="106000"/>
              </a:lnSpc>
              <a:spcAft>
                <a:spcPts val="0"/>
              </a:spcAft>
            </a:pPr>
            <a:r>
              <a:rPr lang="en-US" sz="2400" dirty="0">
                <a:latin typeface="+mj-lt"/>
                <a:ea typeface="Calibri" panose="020F0502020204030204" pitchFamily="34" charset="0"/>
                <a:cs typeface="Calibri" panose="020F0502020204030204" pitchFamily="34" charset="0"/>
              </a:rPr>
              <a:t>                                                    </a:t>
            </a:r>
            <a:endParaRPr lang="pt-BR" sz="2000" dirty="0">
              <a:latin typeface="Arial" pitchFamily="34" charset="0"/>
              <a:cs typeface="Arial" pitchFamily="34" charset="0"/>
            </a:endParaRPr>
          </a:p>
          <a:p>
            <a:pPr marL="3528695" algn="just">
              <a:lnSpc>
                <a:spcPct val="150000"/>
              </a:lnSpc>
              <a:spcAft>
                <a:spcPts val="0"/>
              </a:spcAft>
            </a:pPr>
            <a:endParaRPr lang="pt-B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208</Words>
  <Application>Microsoft Office PowerPoint</Application>
  <PresentationFormat>Personalizar</PresentationFormat>
  <Paragraphs>53</Paragraphs>
  <Slides>1</Slides>
  <Notes>1</Notes>
  <HiddenSlides>0</HiddenSlides>
  <MMClips>0</MMClips>
  <ScaleCrop>false</ScaleCrop>
  <HeadingPairs>
    <vt:vector size="4" baseType="variant">
      <vt:variant>
        <vt:lpstr>Tema</vt:lpstr>
      </vt:variant>
      <vt:variant>
        <vt:i4>1</vt:i4>
      </vt:variant>
      <vt:variant>
        <vt:lpstr>Títulos de slides</vt:lpstr>
      </vt:variant>
      <vt:variant>
        <vt:i4>1</vt:i4>
      </vt:variant>
    </vt:vector>
  </HeadingPairs>
  <TitlesOfParts>
    <vt:vector size="2" baseType="lpstr">
      <vt:lpstr>Tema do Office</vt:lpstr>
      <vt:lpstr>Apresentação do PowerPoint</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Sonia</dc:creator>
  <cp:lastModifiedBy>Lisângela</cp:lastModifiedBy>
  <cp:revision>117</cp:revision>
  <dcterms:created xsi:type="dcterms:W3CDTF">2014-09-26T20:04:33Z</dcterms:created>
  <dcterms:modified xsi:type="dcterms:W3CDTF">2018-09-28T22:08:31Z</dcterms:modified>
</cp:coreProperties>
</file>