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handoutMasterIdLst>
    <p:handoutMasterId r:id="rId4"/>
  </p:handoutMasterIdLst>
  <p:sldIdLst>
    <p:sldId id="256" r:id="rId2"/>
  </p:sldIdLst>
  <p:sldSz cx="32399288" cy="432006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14" d="100"/>
          <a:sy n="14" d="100"/>
        </p:scale>
        <p:origin x="-2040" y="378"/>
      </p:cViewPr>
      <p:guideLst>
        <p:guide orient="horz" pos="13606"/>
        <p:guide pos="1020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a:extLst>
              <a:ext uri="{FF2B5EF4-FFF2-40B4-BE49-F238E27FC236}">
                <a16:creationId xmlns:a16="http://schemas.microsoft.com/office/drawing/2014/main" xmlns="" id="{0050CDE0-0F52-4559-9590-FA373D17512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a:extLst>
              <a:ext uri="{FF2B5EF4-FFF2-40B4-BE49-F238E27FC236}">
                <a16:creationId xmlns:a16="http://schemas.microsoft.com/office/drawing/2014/main" xmlns="" id="{86F7DC4B-FB93-4061-B403-333AEFC7D89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3246064-B88E-49ED-B279-119E6512693D}" type="datetimeFigureOut">
              <a:rPr lang="pt-BR" smtClean="0"/>
              <a:t>28/09/2018</a:t>
            </a:fld>
            <a:endParaRPr lang="pt-BR"/>
          </a:p>
        </p:txBody>
      </p:sp>
      <p:sp>
        <p:nvSpPr>
          <p:cNvPr id="4" name="Espaço Reservado para Rodapé 3">
            <a:extLst>
              <a:ext uri="{FF2B5EF4-FFF2-40B4-BE49-F238E27FC236}">
                <a16:creationId xmlns:a16="http://schemas.microsoft.com/office/drawing/2014/main" xmlns="" id="{5A0D12E0-EE10-4A7A-8E1A-64A9E59612A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a:extLst>
              <a:ext uri="{FF2B5EF4-FFF2-40B4-BE49-F238E27FC236}">
                <a16:creationId xmlns:a16="http://schemas.microsoft.com/office/drawing/2014/main" xmlns="" id="{B6DA7D6D-0A0D-4244-98AC-F10EBBAC6B8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202EF40-9388-4908-AE9D-E67B128BCBE0}" type="slidenum">
              <a:rPr lang="pt-BR" smtClean="0"/>
              <a:t>‹nº›</a:t>
            </a:fld>
            <a:endParaRPr lang="pt-BR"/>
          </a:p>
        </p:txBody>
      </p:sp>
    </p:spTree>
    <p:extLst>
      <p:ext uri="{BB962C8B-B14F-4D97-AF65-F5344CB8AC3E}">
        <p14:creationId xmlns:p14="http://schemas.microsoft.com/office/powerpoint/2010/main" val="367442377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2E3757-C2AB-4589-9DA7-AAEAA913055E}" type="datetimeFigureOut">
              <a:rPr lang="pt-BR" smtClean="0"/>
              <a:t>28/09/2018</a:t>
            </a:fld>
            <a:endParaRPr lang="pt-BR"/>
          </a:p>
        </p:txBody>
      </p:sp>
      <p:sp>
        <p:nvSpPr>
          <p:cNvPr id="4" name="Espaço Reservado para Imagem de Slide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EFAB43-A2A6-42A4-9DB2-D998F9F9C640}" type="slidenum">
              <a:rPr lang="pt-BR" smtClean="0"/>
              <a:t>‹nº›</a:t>
            </a:fld>
            <a:endParaRPr lang="pt-BR"/>
          </a:p>
        </p:txBody>
      </p:sp>
    </p:spTree>
    <p:extLst>
      <p:ext uri="{BB962C8B-B14F-4D97-AF65-F5344CB8AC3E}">
        <p14:creationId xmlns:p14="http://schemas.microsoft.com/office/powerpoint/2010/main" val="3522057407"/>
      </p:ext>
    </p:extLst>
  </p:cSld>
  <p:clrMap bg1="lt1" tx1="dk1" bg2="lt2" tx2="dk2" accent1="accent1" accent2="accent2" accent3="accent3" accent4="accent4" accent5="accent5" accent6="accent6" hlink="hlink" folHlink="folHlink"/>
  <p:hf hdr="0" ftr="0" dt="0"/>
  <p:notesStyle>
    <a:lvl1pPr marL="0" algn="l" defTabSz="3628796" rtl="0" eaLnBrk="1" latinLnBrk="0" hangingPunct="1">
      <a:defRPr sz="4762" kern="1200">
        <a:solidFill>
          <a:schemeClr val="tx1"/>
        </a:solidFill>
        <a:latin typeface="+mn-lt"/>
        <a:ea typeface="+mn-ea"/>
        <a:cs typeface="+mn-cs"/>
      </a:defRPr>
    </a:lvl1pPr>
    <a:lvl2pPr marL="1814398" algn="l" defTabSz="3628796" rtl="0" eaLnBrk="1" latinLnBrk="0" hangingPunct="1">
      <a:defRPr sz="4762" kern="1200">
        <a:solidFill>
          <a:schemeClr val="tx1"/>
        </a:solidFill>
        <a:latin typeface="+mn-lt"/>
        <a:ea typeface="+mn-ea"/>
        <a:cs typeface="+mn-cs"/>
      </a:defRPr>
    </a:lvl2pPr>
    <a:lvl3pPr marL="3628796" algn="l" defTabSz="3628796" rtl="0" eaLnBrk="1" latinLnBrk="0" hangingPunct="1">
      <a:defRPr sz="4762" kern="1200">
        <a:solidFill>
          <a:schemeClr val="tx1"/>
        </a:solidFill>
        <a:latin typeface="+mn-lt"/>
        <a:ea typeface="+mn-ea"/>
        <a:cs typeface="+mn-cs"/>
      </a:defRPr>
    </a:lvl3pPr>
    <a:lvl4pPr marL="5443195" algn="l" defTabSz="3628796" rtl="0" eaLnBrk="1" latinLnBrk="0" hangingPunct="1">
      <a:defRPr sz="4762" kern="1200">
        <a:solidFill>
          <a:schemeClr val="tx1"/>
        </a:solidFill>
        <a:latin typeface="+mn-lt"/>
        <a:ea typeface="+mn-ea"/>
        <a:cs typeface="+mn-cs"/>
      </a:defRPr>
    </a:lvl4pPr>
    <a:lvl5pPr marL="7257593" algn="l" defTabSz="3628796" rtl="0" eaLnBrk="1" latinLnBrk="0" hangingPunct="1">
      <a:defRPr sz="4762" kern="1200">
        <a:solidFill>
          <a:schemeClr val="tx1"/>
        </a:solidFill>
        <a:latin typeface="+mn-lt"/>
        <a:ea typeface="+mn-ea"/>
        <a:cs typeface="+mn-cs"/>
      </a:defRPr>
    </a:lvl5pPr>
    <a:lvl6pPr marL="9071991" algn="l" defTabSz="3628796" rtl="0" eaLnBrk="1" latinLnBrk="0" hangingPunct="1">
      <a:defRPr sz="4762" kern="1200">
        <a:solidFill>
          <a:schemeClr val="tx1"/>
        </a:solidFill>
        <a:latin typeface="+mn-lt"/>
        <a:ea typeface="+mn-ea"/>
        <a:cs typeface="+mn-cs"/>
      </a:defRPr>
    </a:lvl6pPr>
    <a:lvl7pPr marL="10886389" algn="l" defTabSz="3628796" rtl="0" eaLnBrk="1" latinLnBrk="0" hangingPunct="1">
      <a:defRPr sz="4762" kern="1200">
        <a:solidFill>
          <a:schemeClr val="tx1"/>
        </a:solidFill>
        <a:latin typeface="+mn-lt"/>
        <a:ea typeface="+mn-ea"/>
        <a:cs typeface="+mn-cs"/>
      </a:defRPr>
    </a:lvl7pPr>
    <a:lvl8pPr marL="12700787" algn="l" defTabSz="3628796" rtl="0" eaLnBrk="1" latinLnBrk="0" hangingPunct="1">
      <a:defRPr sz="4762" kern="1200">
        <a:solidFill>
          <a:schemeClr val="tx1"/>
        </a:solidFill>
        <a:latin typeface="+mn-lt"/>
        <a:ea typeface="+mn-ea"/>
        <a:cs typeface="+mn-cs"/>
      </a:defRPr>
    </a:lvl8pPr>
    <a:lvl9pPr marL="14515186" algn="l" defTabSz="3628796" rtl="0" eaLnBrk="1" latinLnBrk="0" hangingPunct="1">
      <a:defRPr sz="4762"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429947" y="7070108"/>
            <a:ext cx="27539395" cy="15040222"/>
          </a:xfrm>
        </p:spPr>
        <p:txBody>
          <a:bodyPr anchor="b"/>
          <a:lstStyle>
            <a:lvl1pPr algn="ctr">
              <a:defRPr sz="21259"/>
            </a:lvl1pPr>
          </a:lstStyle>
          <a:p>
            <a:r>
              <a:rPr lang="pt-BR"/>
              <a:t>Clique para editar o título mestre</a:t>
            </a:r>
            <a:endParaRPr lang="en-US" dirty="0"/>
          </a:p>
        </p:txBody>
      </p:sp>
      <p:sp>
        <p:nvSpPr>
          <p:cNvPr id="3" name="Subtitle 2"/>
          <p:cNvSpPr>
            <a:spLocks noGrp="1"/>
          </p:cNvSpPr>
          <p:nvPr>
            <p:ph type="subTitle" idx="1"/>
          </p:nvPr>
        </p:nvSpPr>
        <p:spPr>
          <a:xfrm>
            <a:off x="4049911" y="22690338"/>
            <a:ext cx="24299466" cy="10430151"/>
          </a:xfrm>
        </p:spPr>
        <p:txBody>
          <a:bodyPr/>
          <a:lstStyle>
            <a:lvl1pPr marL="0" indent="0" algn="ctr">
              <a:buNone/>
              <a:defRPr sz="8504"/>
            </a:lvl1pPr>
            <a:lvl2pPr marL="1619951" indent="0" algn="ctr">
              <a:buNone/>
              <a:defRPr sz="7086"/>
            </a:lvl2pPr>
            <a:lvl3pPr marL="3239902" indent="0" algn="ctr">
              <a:buNone/>
              <a:defRPr sz="6378"/>
            </a:lvl3pPr>
            <a:lvl4pPr marL="4859853" indent="0" algn="ctr">
              <a:buNone/>
              <a:defRPr sz="5669"/>
            </a:lvl4pPr>
            <a:lvl5pPr marL="6479804" indent="0" algn="ctr">
              <a:buNone/>
              <a:defRPr sz="5669"/>
            </a:lvl5pPr>
            <a:lvl6pPr marL="8099755" indent="0" algn="ctr">
              <a:buNone/>
              <a:defRPr sz="5669"/>
            </a:lvl6pPr>
            <a:lvl7pPr marL="9719706" indent="0" algn="ctr">
              <a:buNone/>
              <a:defRPr sz="5669"/>
            </a:lvl7pPr>
            <a:lvl8pPr marL="11339657" indent="0" algn="ctr">
              <a:buNone/>
              <a:defRPr sz="5669"/>
            </a:lvl8pPr>
            <a:lvl9pPr marL="12959608" indent="0" algn="ctr">
              <a:buNone/>
              <a:defRPr sz="5669"/>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8C50220E-45AE-4946-B2CF-A65FCD5579D6}" type="datetimeFigureOut">
              <a:rPr lang="pt-BR" smtClean="0"/>
              <a:t>28/09/2018</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05C6D8EF-6BEA-40D1-AD81-6BF1FAB6DAF0}" type="slidenum">
              <a:rPr lang="pt-BR" smtClean="0"/>
              <a:t>‹nº›</a:t>
            </a:fld>
            <a:endParaRPr lang="pt-BR"/>
          </a:p>
        </p:txBody>
      </p:sp>
    </p:spTree>
    <p:extLst>
      <p:ext uri="{BB962C8B-B14F-4D97-AF65-F5344CB8AC3E}">
        <p14:creationId xmlns:p14="http://schemas.microsoft.com/office/powerpoint/2010/main" val="41853950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8C50220E-45AE-4946-B2CF-A65FCD5579D6}" type="datetimeFigureOut">
              <a:rPr lang="pt-BR" smtClean="0"/>
              <a:t>28/09/2018</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05C6D8EF-6BEA-40D1-AD81-6BF1FAB6DAF0}" type="slidenum">
              <a:rPr lang="pt-BR" smtClean="0"/>
              <a:t>‹nº›</a:t>
            </a:fld>
            <a:endParaRPr lang="pt-BR"/>
          </a:p>
        </p:txBody>
      </p:sp>
    </p:spTree>
    <p:extLst>
      <p:ext uri="{BB962C8B-B14F-4D97-AF65-F5344CB8AC3E}">
        <p14:creationId xmlns:p14="http://schemas.microsoft.com/office/powerpoint/2010/main" val="42636250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185742" y="2300034"/>
            <a:ext cx="6986096" cy="36610544"/>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2227453" y="2300034"/>
            <a:ext cx="20553298" cy="36610544"/>
          </a:xfrm>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8C50220E-45AE-4946-B2CF-A65FCD5579D6}" type="datetimeFigureOut">
              <a:rPr lang="pt-BR" smtClean="0"/>
              <a:t>28/09/2018</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05C6D8EF-6BEA-40D1-AD81-6BF1FAB6DAF0}" type="slidenum">
              <a:rPr lang="pt-BR" smtClean="0"/>
              <a:t>‹nº›</a:t>
            </a:fld>
            <a:endParaRPr lang="pt-BR"/>
          </a:p>
        </p:txBody>
      </p:sp>
    </p:spTree>
    <p:extLst>
      <p:ext uri="{BB962C8B-B14F-4D97-AF65-F5344CB8AC3E}">
        <p14:creationId xmlns:p14="http://schemas.microsoft.com/office/powerpoint/2010/main" val="3657747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8C50220E-45AE-4946-B2CF-A65FCD5579D6}" type="datetimeFigureOut">
              <a:rPr lang="pt-BR" smtClean="0"/>
              <a:t>28/09/2018</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05C6D8EF-6BEA-40D1-AD81-6BF1FAB6DAF0}" type="slidenum">
              <a:rPr lang="pt-BR" smtClean="0"/>
              <a:t>‹nº›</a:t>
            </a:fld>
            <a:endParaRPr lang="pt-BR"/>
          </a:p>
        </p:txBody>
      </p:sp>
    </p:spTree>
    <p:extLst>
      <p:ext uri="{BB962C8B-B14F-4D97-AF65-F5344CB8AC3E}">
        <p14:creationId xmlns:p14="http://schemas.microsoft.com/office/powerpoint/2010/main" val="32487239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2210578" y="10770172"/>
            <a:ext cx="27944386" cy="17970262"/>
          </a:xfrm>
        </p:spPr>
        <p:txBody>
          <a:bodyPr anchor="b"/>
          <a:lstStyle>
            <a:lvl1pPr>
              <a:defRPr sz="21259"/>
            </a:lvl1pPr>
          </a:lstStyle>
          <a:p>
            <a:r>
              <a:rPr lang="pt-BR"/>
              <a:t>Clique para editar o título mestre</a:t>
            </a:r>
            <a:endParaRPr lang="en-US" dirty="0"/>
          </a:p>
        </p:txBody>
      </p:sp>
      <p:sp>
        <p:nvSpPr>
          <p:cNvPr id="3" name="Text Placeholder 2"/>
          <p:cNvSpPr>
            <a:spLocks noGrp="1"/>
          </p:cNvSpPr>
          <p:nvPr>
            <p:ph type="body" idx="1"/>
          </p:nvPr>
        </p:nvSpPr>
        <p:spPr>
          <a:xfrm>
            <a:off x="2210578" y="28910440"/>
            <a:ext cx="27944386" cy="9450136"/>
          </a:xfrm>
        </p:spPr>
        <p:txBody>
          <a:bodyPr/>
          <a:lstStyle>
            <a:lvl1pPr marL="0" indent="0">
              <a:buNone/>
              <a:defRPr sz="8504">
                <a:solidFill>
                  <a:schemeClr val="tx1"/>
                </a:solidFill>
              </a:defRPr>
            </a:lvl1pPr>
            <a:lvl2pPr marL="1619951" indent="0">
              <a:buNone/>
              <a:defRPr sz="7086">
                <a:solidFill>
                  <a:schemeClr val="tx1">
                    <a:tint val="75000"/>
                  </a:schemeClr>
                </a:solidFill>
              </a:defRPr>
            </a:lvl2pPr>
            <a:lvl3pPr marL="3239902" indent="0">
              <a:buNone/>
              <a:defRPr sz="6378">
                <a:solidFill>
                  <a:schemeClr val="tx1">
                    <a:tint val="75000"/>
                  </a:schemeClr>
                </a:solidFill>
              </a:defRPr>
            </a:lvl3pPr>
            <a:lvl4pPr marL="4859853" indent="0">
              <a:buNone/>
              <a:defRPr sz="5669">
                <a:solidFill>
                  <a:schemeClr val="tx1">
                    <a:tint val="75000"/>
                  </a:schemeClr>
                </a:solidFill>
              </a:defRPr>
            </a:lvl4pPr>
            <a:lvl5pPr marL="6479804" indent="0">
              <a:buNone/>
              <a:defRPr sz="5669">
                <a:solidFill>
                  <a:schemeClr val="tx1">
                    <a:tint val="75000"/>
                  </a:schemeClr>
                </a:solidFill>
              </a:defRPr>
            </a:lvl5pPr>
            <a:lvl6pPr marL="8099755" indent="0">
              <a:buNone/>
              <a:defRPr sz="5669">
                <a:solidFill>
                  <a:schemeClr val="tx1">
                    <a:tint val="75000"/>
                  </a:schemeClr>
                </a:solidFill>
              </a:defRPr>
            </a:lvl6pPr>
            <a:lvl7pPr marL="9719706" indent="0">
              <a:buNone/>
              <a:defRPr sz="5669">
                <a:solidFill>
                  <a:schemeClr val="tx1">
                    <a:tint val="75000"/>
                  </a:schemeClr>
                </a:solidFill>
              </a:defRPr>
            </a:lvl7pPr>
            <a:lvl8pPr marL="11339657" indent="0">
              <a:buNone/>
              <a:defRPr sz="5669">
                <a:solidFill>
                  <a:schemeClr val="tx1">
                    <a:tint val="75000"/>
                  </a:schemeClr>
                </a:solidFill>
              </a:defRPr>
            </a:lvl8pPr>
            <a:lvl9pPr marL="12959608" indent="0">
              <a:buNone/>
              <a:defRPr sz="5669">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8C50220E-45AE-4946-B2CF-A65FCD5579D6}" type="datetimeFigureOut">
              <a:rPr lang="pt-BR" smtClean="0"/>
              <a:t>28/09/2018</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05C6D8EF-6BEA-40D1-AD81-6BF1FAB6DAF0}" type="slidenum">
              <a:rPr lang="pt-BR" smtClean="0"/>
              <a:t>‹nº›</a:t>
            </a:fld>
            <a:endParaRPr lang="pt-BR"/>
          </a:p>
        </p:txBody>
      </p:sp>
    </p:spTree>
    <p:extLst>
      <p:ext uri="{BB962C8B-B14F-4D97-AF65-F5344CB8AC3E}">
        <p14:creationId xmlns:p14="http://schemas.microsoft.com/office/powerpoint/2010/main" val="34717716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2227451" y="11500170"/>
            <a:ext cx="13769697" cy="2741040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16402140" y="11500170"/>
            <a:ext cx="13769697" cy="2741040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8C50220E-45AE-4946-B2CF-A65FCD5579D6}" type="datetimeFigureOut">
              <a:rPr lang="pt-BR" smtClean="0"/>
              <a:t>28/09/2018</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05C6D8EF-6BEA-40D1-AD81-6BF1FAB6DAF0}" type="slidenum">
              <a:rPr lang="pt-BR" smtClean="0"/>
              <a:t>‹nº›</a:t>
            </a:fld>
            <a:endParaRPr lang="pt-BR"/>
          </a:p>
        </p:txBody>
      </p:sp>
    </p:spTree>
    <p:extLst>
      <p:ext uri="{BB962C8B-B14F-4D97-AF65-F5344CB8AC3E}">
        <p14:creationId xmlns:p14="http://schemas.microsoft.com/office/powerpoint/2010/main" val="1734883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2231671" y="2300044"/>
            <a:ext cx="27944386" cy="8350126"/>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2231675" y="10590160"/>
            <a:ext cx="13706415" cy="5190073"/>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pt-BR"/>
              <a:t>Editar estilos de texto Mestre</a:t>
            </a:r>
          </a:p>
        </p:txBody>
      </p:sp>
      <p:sp>
        <p:nvSpPr>
          <p:cNvPr id="4" name="Content Placeholder 3"/>
          <p:cNvSpPr>
            <a:spLocks noGrp="1"/>
          </p:cNvSpPr>
          <p:nvPr>
            <p:ph sz="half" idx="2"/>
          </p:nvPr>
        </p:nvSpPr>
        <p:spPr>
          <a:xfrm>
            <a:off x="2231675" y="15780233"/>
            <a:ext cx="13706415" cy="23210346"/>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16402142" y="10590160"/>
            <a:ext cx="13773917" cy="5190073"/>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pt-BR"/>
              <a:t>Editar estilos de texto Mestre</a:t>
            </a:r>
          </a:p>
        </p:txBody>
      </p:sp>
      <p:sp>
        <p:nvSpPr>
          <p:cNvPr id="6" name="Content Placeholder 5"/>
          <p:cNvSpPr>
            <a:spLocks noGrp="1"/>
          </p:cNvSpPr>
          <p:nvPr>
            <p:ph sz="quarter" idx="4"/>
          </p:nvPr>
        </p:nvSpPr>
        <p:spPr>
          <a:xfrm>
            <a:off x="16402142" y="15780233"/>
            <a:ext cx="13773917" cy="23210346"/>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8C50220E-45AE-4946-B2CF-A65FCD5579D6}" type="datetimeFigureOut">
              <a:rPr lang="pt-BR" smtClean="0"/>
              <a:t>28/09/2018</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05C6D8EF-6BEA-40D1-AD81-6BF1FAB6DAF0}" type="slidenum">
              <a:rPr lang="pt-BR" smtClean="0"/>
              <a:t>‹nº›</a:t>
            </a:fld>
            <a:endParaRPr lang="pt-BR"/>
          </a:p>
        </p:txBody>
      </p:sp>
    </p:spTree>
    <p:extLst>
      <p:ext uri="{BB962C8B-B14F-4D97-AF65-F5344CB8AC3E}">
        <p14:creationId xmlns:p14="http://schemas.microsoft.com/office/powerpoint/2010/main" val="7732500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8C50220E-45AE-4946-B2CF-A65FCD5579D6}" type="datetimeFigureOut">
              <a:rPr lang="pt-BR" smtClean="0"/>
              <a:t>28/09/2018</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05C6D8EF-6BEA-40D1-AD81-6BF1FAB6DAF0}" type="slidenum">
              <a:rPr lang="pt-BR" smtClean="0"/>
              <a:t>‹nº›</a:t>
            </a:fld>
            <a:endParaRPr lang="pt-BR"/>
          </a:p>
        </p:txBody>
      </p:sp>
    </p:spTree>
    <p:extLst>
      <p:ext uri="{BB962C8B-B14F-4D97-AF65-F5344CB8AC3E}">
        <p14:creationId xmlns:p14="http://schemas.microsoft.com/office/powerpoint/2010/main" val="587888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50220E-45AE-4946-B2CF-A65FCD5579D6}" type="datetimeFigureOut">
              <a:rPr lang="pt-BR" smtClean="0"/>
              <a:t>28/09/2018</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05C6D8EF-6BEA-40D1-AD81-6BF1FAB6DAF0}" type="slidenum">
              <a:rPr lang="pt-BR" smtClean="0"/>
              <a:t>‹nº›</a:t>
            </a:fld>
            <a:endParaRPr lang="pt-BR"/>
          </a:p>
        </p:txBody>
      </p:sp>
    </p:spTree>
    <p:extLst>
      <p:ext uri="{BB962C8B-B14F-4D97-AF65-F5344CB8AC3E}">
        <p14:creationId xmlns:p14="http://schemas.microsoft.com/office/powerpoint/2010/main" val="35140996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231671" y="2880042"/>
            <a:ext cx="10449614" cy="10080149"/>
          </a:xfrm>
        </p:spPr>
        <p:txBody>
          <a:bodyPr anchor="b"/>
          <a:lstStyle>
            <a:lvl1pPr>
              <a:defRPr sz="11338"/>
            </a:lvl1pPr>
          </a:lstStyle>
          <a:p>
            <a:r>
              <a:rPr lang="pt-BR"/>
              <a:t>Clique para editar o título mestre</a:t>
            </a:r>
            <a:endParaRPr lang="en-US" dirty="0"/>
          </a:p>
        </p:txBody>
      </p:sp>
      <p:sp>
        <p:nvSpPr>
          <p:cNvPr id="3" name="Content Placeholder 2"/>
          <p:cNvSpPr>
            <a:spLocks noGrp="1"/>
          </p:cNvSpPr>
          <p:nvPr>
            <p:ph idx="1"/>
          </p:nvPr>
        </p:nvSpPr>
        <p:spPr>
          <a:xfrm>
            <a:off x="13773917" y="6220102"/>
            <a:ext cx="16402140" cy="30700453"/>
          </a:xfrm>
        </p:spPr>
        <p:txBody>
          <a:bodyPr/>
          <a:lstStyle>
            <a:lvl1pPr>
              <a:defRPr sz="11338"/>
            </a:lvl1pPr>
            <a:lvl2pPr>
              <a:defRPr sz="9921"/>
            </a:lvl2pPr>
            <a:lvl3pPr>
              <a:defRPr sz="8504"/>
            </a:lvl3pPr>
            <a:lvl4pPr>
              <a:defRPr sz="7086"/>
            </a:lvl4pPr>
            <a:lvl5pPr>
              <a:defRPr sz="7086"/>
            </a:lvl5pPr>
            <a:lvl6pPr>
              <a:defRPr sz="7086"/>
            </a:lvl6pPr>
            <a:lvl7pPr>
              <a:defRPr sz="7086"/>
            </a:lvl7pPr>
            <a:lvl8pPr>
              <a:defRPr sz="7086"/>
            </a:lvl8pPr>
            <a:lvl9pPr>
              <a:defRPr sz="7086"/>
            </a:lvl9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2231671" y="12960191"/>
            <a:ext cx="10449614" cy="24010358"/>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pt-BR"/>
              <a:t>Editar estilos de texto Mestre</a:t>
            </a:r>
          </a:p>
        </p:txBody>
      </p:sp>
      <p:sp>
        <p:nvSpPr>
          <p:cNvPr id="5" name="Date Placeholder 4"/>
          <p:cNvSpPr>
            <a:spLocks noGrp="1"/>
          </p:cNvSpPr>
          <p:nvPr>
            <p:ph type="dt" sz="half" idx="10"/>
          </p:nvPr>
        </p:nvSpPr>
        <p:spPr/>
        <p:txBody>
          <a:bodyPr/>
          <a:lstStyle/>
          <a:p>
            <a:fld id="{8C50220E-45AE-4946-B2CF-A65FCD5579D6}" type="datetimeFigureOut">
              <a:rPr lang="pt-BR" smtClean="0"/>
              <a:t>28/09/2018</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05C6D8EF-6BEA-40D1-AD81-6BF1FAB6DAF0}" type="slidenum">
              <a:rPr lang="pt-BR" smtClean="0"/>
              <a:t>‹nº›</a:t>
            </a:fld>
            <a:endParaRPr lang="pt-BR"/>
          </a:p>
        </p:txBody>
      </p:sp>
    </p:spTree>
    <p:extLst>
      <p:ext uri="{BB962C8B-B14F-4D97-AF65-F5344CB8AC3E}">
        <p14:creationId xmlns:p14="http://schemas.microsoft.com/office/powerpoint/2010/main" val="36663066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231671" y="2880042"/>
            <a:ext cx="10449614" cy="10080149"/>
          </a:xfrm>
        </p:spPr>
        <p:txBody>
          <a:bodyPr anchor="b"/>
          <a:lstStyle>
            <a:lvl1pPr>
              <a:defRPr sz="11338"/>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13773917" y="6220102"/>
            <a:ext cx="16402140" cy="30700453"/>
          </a:xfrm>
        </p:spPr>
        <p:txBody>
          <a:bodyPr anchor="t"/>
          <a:lstStyle>
            <a:lvl1pPr marL="0" indent="0">
              <a:buNone/>
              <a:defRPr sz="11338"/>
            </a:lvl1pPr>
            <a:lvl2pPr marL="1619951" indent="0">
              <a:buNone/>
              <a:defRPr sz="9921"/>
            </a:lvl2pPr>
            <a:lvl3pPr marL="3239902" indent="0">
              <a:buNone/>
              <a:defRPr sz="8504"/>
            </a:lvl3pPr>
            <a:lvl4pPr marL="4859853" indent="0">
              <a:buNone/>
              <a:defRPr sz="7086"/>
            </a:lvl4pPr>
            <a:lvl5pPr marL="6479804" indent="0">
              <a:buNone/>
              <a:defRPr sz="7086"/>
            </a:lvl5pPr>
            <a:lvl6pPr marL="8099755" indent="0">
              <a:buNone/>
              <a:defRPr sz="7086"/>
            </a:lvl6pPr>
            <a:lvl7pPr marL="9719706" indent="0">
              <a:buNone/>
              <a:defRPr sz="7086"/>
            </a:lvl7pPr>
            <a:lvl8pPr marL="11339657" indent="0">
              <a:buNone/>
              <a:defRPr sz="7086"/>
            </a:lvl8pPr>
            <a:lvl9pPr marL="12959608" indent="0">
              <a:buNone/>
              <a:defRPr sz="7086"/>
            </a:lvl9pPr>
          </a:lstStyle>
          <a:p>
            <a:r>
              <a:rPr lang="pt-BR"/>
              <a:t>Clique no ícone para adicionar uma imagem</a:t>
            </a:r>
            <a:endParaRPr lang="en-US" dirty="0"/>
          </a:p>
        </p:txBody>
      </p:sp>
      <p:sp>
        <p:nvSpPr>
          <p:cNvPr id="4" name="Text Placeholder 3"/>
          <p:cNvSpPr>
            <a:spLocks noGrp="1"/>
          </p:cNvSpPr>
          <p:nvPr>
            <p:ph type="body" sz="half" idx="2"/>
          </p:nvPr>
        </p:nvSpPr>
        <p:spPr>
          <a:xfrm>
            <a:off x="2231671" y="12960191"/>
            <a:ext cx="10449614" cy="24010358"/>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pt-BR"/>
              <a:t>Editar estilos de texto Mestre</a:t>
            </a:r>
          </a:p>
        </p:txBody>
      </p:sp>
      <p:sp>
        <p:nvSpPr>
          <p:cNvPr id="5" name="Date Placeholder 4"/>
          <p:cNvSpPr>
            <a:spLocks noGrp="1"/>
          </p:cNvSpPr>
          <p:nvPr>
            <p:ph type="dt" sz="half" idx="10"/>
          </p:nvPr>
        </p:nvSpPr>
        <p:spPr/>
        <p:txBody>
          <a:bodyPr/>
          <a:lstStyle/>
          <a:p>
            <a:fld id="{8C50220E-45AE-4946-B2CF-A65FCD5579D6}" type="datetimeFigureOut">
              <a:rPr lang="pt-BR" smtClean="0"/>
              <a:t>28/09/2018</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05C6D8EF-6BEA-40D1-AD81-6BF1FAB6DAF0}" type="slidenum">
              <a:rPr lang="pt-BR" smtClean="0"/>
              <a:t>‹nº›</a:t>
            </a:fld>
            <a:endParaRPr lang="pt-BR"/>
          </a:p>
        </p:txBody>
      </p:sp>
    </p:spTree>
    <p:extLst>
      <p:ext uri="{BB962C8B-B14F-4D97-AF65-F5344CB8AC3E}">
        <p14:creationId xmlns:p14="http://schemas.microsoft.com/office/powerpoint/2010/main" val="3878082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27451" y="2300044"/>
            <a:ext cx="27944386" cy="8350126"/>
          </a:xfrm>
          <a:prstGeom prst="rect">
            <a:avLst/>
          </a:prstGeom>
        </p:spPr>
        <p:txBody>
          <a:bodyPr vert="horz" lIns="91440" tIns="45720" rIns="91440" bIns="45720" rtlCol="0" anchor="ctr">
            <a:normAutofit/>
          </a:bodyPr>
          <a:lstStyle/>
          <a:p>
            <a:r>
              <a:rPr lang="pt-BR"/>
              <a:t>Clique para editar o título mestre</a:t>
            </a:r>
            <a:endParaRPr lang="en-US" dirty="0"/>
          </a:p>
        </p:txBody>
      </p:sp>
      <p:sp>
        <p:nvSpPr>
          <p:cNvPr id="3" name="Text Placeholder 2"/>
          <p:cNvSpPr>
            <a:spLocks noGrp="1"/>
          </p:cNvSpPr>
          <p:nvPr>
            <p:ph type="body" idx="1"/>
          </p:nvPr>
        </p:nvSpPr>
        <p:spPr>
          <a:xfrm>
            <a:off x="2227451" y="11500170"/>
            <a:ext cx="27944386" cy="27410408"/>
          </a:xfrm>
          <a:prstGeom prst="rect">
            <a:avLst/>
          </a:prstGeom>
        </p:spPr>
        <p:txBody>
          <a:bodyPr vert="horz" lIns="91440" tIns="45720" rIns="91440" bIns="45720" rtlCol="0">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2227451" y="40040601"/>
            <a:ext cx="7289840" cy="2300034"/>
          </a:xfrm>
          <a:prstGeom prst="rect">
            <a:avLst/>
          </a:prstGeom>
        </p:spPr>
        <p:txBody>
          <a:bodyPr vert="horz" lIns="91440" tIns="45720" rIns="91440" bIns="45720" rtlCol="0" anchor="ctr"/>
          <a:lstStyle>
            <a:lvl1pPr algn="l">
              <a:defRPr sz="4252">
                <a:solidFill>
                  <a:schemeClr val="tx1">
                    <a:tint val="75000"/>
                  </a:schemeClr>
                </a:solidFill>
              </a:defRPr>
            </a:lvl1pPr>
          </a:lstStyle>
          <a:p>
            <a:fld id="{8C50220E-45AE-4946-B2CF-A65FCD5579D6}" type="datetimeFigureOut">
              <a:rPr lang="pt-BR" smtClean="0"/>
              <a:t>28/09/2018</a:t>
            </a:fld>
            <a:endParaRPr lang="pt-BR"/>
          </a:p>
        </p:txBody>
      </p:sp>
      <p:sp>
        <p:nvSpPr>
          <p:cNvPr id="5" name="Footer Placeholder 4"/>
          <p:cNvSpPr>
            <a:spLocks noGrp="1"/>
          </p:cNvSpPr>
          <p:nvPr>
            <p:ph type="ftr" sz="quarter" idx="3"/>
          </p:nvPr>
        </p:nvSpPr>
        <p:spPr>
          <a:xfrm>
            <a:off x="10732264" y="40040601"/>
            <a:ext cx="10934760" cy="2300034"/>
          </a:xfrm>
          <a:prstGeom prst="rect">
            <a:avLst/>
          </a:prstGeom>
        </p:spPr>
        <p:txBody>
          <a:bodyPr vert="horz" lIns="91440" tIns="45720" rIns="91440" bIns="45720" rtlCol="0" anchor="ctr"/>
          <a:lstStyle>
            <a:lvl1pPr algn="ctr">
              <a:defRPr sz="4252">
                <a:solidFill>
                  <a:schemeClr val="tx1">
                    <a:tint val="75000"/>
                  </a:schemeClr>
                </a:solidFill>
              </a:defRPr>
            </a:lvl1pPr>
          </a:lstStyle>
          <a:p>
            <a:endParaRPr lang="pt-BR"/>
          </a:p>
        </p:txBody>
      </p:sp>
      <p:sp>
        <p:nvSpPr>
          <p:cNvPr id="6" name="Slide Number Placeholder 5"/>
          <p:cNvSpPr>
            <a:spLocks noGrp="1"/>
          </p:cNvSpPr>
          <p:nvPr>
            <p:ph type="sldNum" sz="quarter" idx="4"/>
          </p:nvPr>
        </p:nvSpPr>
        <p:spPr>
          <a:xfrm>
            <a:off x="22881997" y="40040601"/>
            <a:ext cx="7289840" cy="2300034"/>
          </a:xfrm>
          <a:prstGeom prst="rect">
            <a:avLst/>
          </a:prstGeom>
        </p:spPr>
        <p:txBody>
          <a:bodyPr vert="horz" lIns="91440" tIns="45720" rIns="91440" bIns="45720" rtlCol="0" anchor="ctr"/>
          <a:lstStyle>
            <a:lvl1pPr algn="r">
              <a:defRPr sz="4252">
                <a:solidFill>
                  <a:schemeClr val="tx1">
                    <a:tint val="75000"/>
                  </a:schemeClr>
                </a:solidFill>
              </a:defRPr>
            </a:lvl1pPr>
          </a:lstStyle>
          <a:p>
            <a:fld id="{05C6D8EF-6BEA-40D1-AD81-6BF1FAB6DAF0}" type="slidenum">
              <a:rPr lang="pt-BR" smtClean="0"/>
              <a:t>‹nº›</a:t>
            </a:fld>
            <a:endParaRPr lang="pt-BR"/>
          </a:p>
        </p:txBody>
      </p:sp>
    </p:spTree>
    <p:extLst>
      <p:ext uri="{BB962C8B-B14F-4D97-AF65-F5344CB8AC3E}">
        <p14:creationId xmlns:p14="http://schemas.microsoft.com/office/powerpoint/2010/main" val="13073882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3239902" rtl="0" eaLnBrk="1" latinLnBrk="0" hangingPunct="1">
        <a:lnSpc>
          <a:spcPct val="90000"/>
        </a:lnSpc>
        <a:spcBef>
          <a:spcPct val="0"/>
        </a:spcBef>
        <a:buNone/>
        <a:defRPr sz="15590" kern="1200">
          <a:solidFill>
            <a:schemeClr val="tx1"/>
          </a:solidFill>
          <a:latin typeface="+mj-lt"/>
          <a:ea typeface="+mj-ea"/>
          <a:cs typeface="+mj-cs"/>
        </a:defRPr>
      </a:lvl1pPr>
    </p:titleStyle>
    <p:bodyStyle>
      <a:lvl1pPr marL="809976" indent="-809976" algn="l" defTabSz="3239902" rtl="0" eaLnBrk="1" latinLnBrk="0" hangingPunct="1">
        <a:lnSpc>
          <a:spcPct val="90000"/>
        </a:lnSpc>
        <a:spcBef>
          <a:spcPts val="3543"/>
        </a:spcBef>
        <a:buFont typeface="Arial" panose="020B0604020202020204" pitchFamily="34" charset="0"/>
        <a:buChar char="•"/>
        <a:defRPr sz="9921" kern="1200">
          <a:solidFill>
            <a:schemeClr val="tx1"/>
          </a:solidFill>
          <a:latin typeface="+mn-lt"/>
          <a:ea typeface="+mn-ea"/>
          <a:cs typeface="+mn-cs"/>
        </a:defRPr>
      </a:lvl1pPr>
      <a:lvl2pPr marL="2429927" indent="-809976" algn="l" defTabSz="3239902" rtl="0" eaLnBrk="1" latinLnBrk="0" hangingPunct="1">
        <a:lnSpc>
          <a:spcPct val="90000"/>
        </a:lnSpc>
        <a:spcBef>
          <a:spcPts val="1772"/>
        </a:spcBef>
        <a:buFont typeface="Arial" panose="020B0604020202020204" pitchFamily="34" charset="0"/>
        <a:buChar char="•"/>
        <a:defRPr sz="8504" kern="1200">
          <a:solidFill>
            <a:schemeClr val="tx1"/>
          </a:solidFill>
          <a:latin typeface="+mn-lt"/>
          <a:ea typeface="+mn-ea"/>
          <a:cs typeface="+mn-cs"/>
        </a:defRPr>
      </a:lvl2pPr>
      <a:lvl3pPr marL="4049878" indent="-809976" algn="l" defTabSz="3239902" rtl="0" eaLnBrk="1" latinLnBrk="0" hangingPunct="1">
        <a:lnSpc>
          <a:spcPct val="90000"/>
        </a:lnSpc>
        <a:spcBef>
          <a:spcPts val="1772"/>
        </a:spcBef>
        <a:buFont typeface="Arial" panose="020B0604020202020204" pitchFamily="34" charset="0"/>
        <a:buChar char="•"/>
        <a:defRPr sz="7086" kern="1200">
          <a:solidFill>
            <a:schemeClr val="tx1"/>
          </a:solidFill>
          <a:latin typeface="+mn-lt"/>
          <a:ea typeface="+mn-ea"/>
          <a:cs typeface="+mn-cs"/>
        </a:defRPr>
      </a:lvl3pPr>
      <a:lvl4pPr marL="5669829"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4pPr>
      <a:lvl5pPr marL="7289780"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5pPr>
      <a:lvl6pPr marL="8909731"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6pPr>
      <a:lvl7pPr marL="10529682"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7pPr>
      <a:lvl8pPr marL="12149633"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8pPr>
      <a:lvl9pPr marL="13769584"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9pPr>
    </p:bodyStyle>
    <p:otherStyle>
      <a:defPPr>
        <a:defRPr lang="en-US"/>
      </a:defPPr>
      <a:lvl1pPr marL="0" algn="l" defTabSz="3239902" rtl="0" eaLnBrk="1" latinLnBrk="0" hangingPunct="1">
        <a:defRPr sz="6378" kern="1200">
          <a:solidFill>
            <a:schemeClr val="tx1"/>
          </a:solidFill>
          <a:latin typeface="+mn-lt"/>
          <a:ea typeface="+mn-ea"/>
          <a:cs typeface="+mn-cs"/>
        </a:defRPr>
      </a:lvl1pPr>
      <a:lvl2pPr marL="1619951" algn="l" defTabSz="3239902" rtl="0" eaLnBrk="1" latinLnBrk="0" hangingPunct="1">
        <a:defRPr sz="6378" kern="1200">
          <a:solidFill>
            <a:schemeClr val="tx1"/>
          </a:solidFill>
          <a:latin typeface="+mn-lt"/>
          <a:ea typeface="+mn-ea"/>
          <a:cs typeface="+mn-cs"/>
        </a:defRPr>
      </a:lvl2pPr>
      <a:lvl3pPr marL="3239902" algn="l" defTabSz="3239902" rtl="0" eaLnBrk="1" latinLnBrk="0" hangingPunct="1">
        <a:defRPr sz="6378" kern="1200">
          <a:solidFill>
            <a:schemeClr val="tx1"/>
          </a:solidFill>
          <a:latin typeface="+mn-lt"/>
          <a:ea typeface="+mn-ea"/>
          <a:cs typeface="+mn-cs"/>
        </a:defRPr>
      </a:lvl3pPr>
      <a:lvl4pPr marL="4859853" algn="l" defTabSz="3239902" rtl="0" eaLnBrk="1" latinLnBrk="0" hangingPunct="1">
        <a:defRPr sz="6378" kern="1200">
          <a:solidFill>
            <a:schemeClr val="tx1"/>
          </a:solidFill>
          <a:latin typeface="+mn-lt"/>
          <a:ea typeface="+mn-ea"/>
          <a:cs typeface="+mn-cs"/>
        </a:defRPr>
      </a:lvl4pPr>
      <a:lvl5pPr marL="6479804" algn="l" defTabSz="3239902" rtl="0" eaLnBrk="1" latinLnBrk="0" hangingPunct="1">
        <a:defRPr sz="6378" kern="1200">
          <a:solidFill>
            <a:schemeClr val="tx1"/>
          </a:solidFill>
          <a:latin typeface="+mn-lt"/>
          <a:ea typeface="+mn-ea"/>
          <a:cs typeface="+mn-cs"/>
        </a:defRPr>
      </a:lvl5pPr>
      <a:lvl6pPr marL="8099755" algn="l" defTabSz="3239902" rtl="0" eaLnBrk="1" latinLnBrk="0" hangingPunct="1">
        <a:defRPr sz="6378" kern="1200">
          <a:solidFill>
            <a:schemeClr val="tx1"/>
          </a:solidFill>
          <a:latin typeface="+mn-lt"/>
          <a:ea typeface="+mn-ea"/>
          <a:cs typeface="+mn-cs"/>
        </a:defRPr>
      </a:lvl6pPr>
      <a:lvl7pPr marL="9719706" algn="l" defTabSz="3239902" rtl="0" eaLnBrk="1" latinLnBrk="0" hangingPunct="1">
        <a:defRPr sz="6378" kern="1200">
          <a:solidFill>
            <a:schemeClr val="tx1"/>
          </a:solidFill>
          <a:latin typeface="+mn-lt"/>
          <a:ea typeface="+mn-ea"/>
          <a:cs typeface="+mn-cs"/>
        </a:defRPr>
      </a:lvl7pPr>
      <a:lvl8pPr marL="11339657" algn="l" defTabSz="3239902" rtl="0" eaLnBrk="1" latinLnBrk="0" hangingPunct="1">
        <a:defRPr sz="6378" kern="1200">
          <a:solidFill>
            <a:schemeClr val="tx1"/>
          </a:solidFill>
          <a:latin typeface="+mn-lt"/>
          <a:ea typeface="+mn-ea"/>
          <a:cs typeface="+mn-cs"/>
        </a:defRPr>
      </a:lvl8pPr>
      <a:lvl9pPr marL="12959608" algn="l" defTabSz="3239902" rtl="0" eaLnBrk="1" latinLnBrk="0" hangingPunct="1">
        <a:defRPr sz="63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ítulo 13">
            <a:extLst>
              <a:ext uri="{FF2B5EF4-FFF2-40B4-BE49-F238E27FC236}">
                <a16:creationId xmlns:a16="http://schemas.microsoft.com/office/drawing/2014/main" xmlns="" id="{FC570847-7C18-44A0-AFBF-274CC0D934B9}"/>
              </a:ext>
            </a:extLst>
          </p:cNvPr>
          <p:cNvSpPr>
            <a:spLocks noGrp="1"/>
          </p:cNvSpPr>
          <p:nvPr>
            <p:ph type="title"/>
          </p:nvPr>
        </p:nvSpPr>
        <p:spPr>
          <a:xfrm>
            <a:off x="3100289" y="4079630"/>
            <a:ext cx="27944386" cy="1260189"/>
          </a:xfrm>
        </p:spPr>
        <p:txBody>
          <a:bodyPr>
            <a:normAutofit fontScale="90000"/>
          </a:bodyPr>
          <a:lstStyle/>
          <a:p>
            <a:pPr algn="r"/>
            <a:r>
              <a:rPr lang="pt-BR" b="1" dirty="0"/>
              <a:t>     </a:t>
            </a:r>
            <a:br>
              <a:rPr lang="pt-BR" b="1" dirty="0"/>
            </a:br>
            <a:r>
              <a:rPr lang="pt-BR" b="1" dirty="0"/>
              <a:t/>
            </a:r>
            <a:br>
              <a:rPr lang="pt-BR" b="1" dirty="0"/>
            </a:br>
            <a:r>
              <a:rPr lang="pt-BR" b="1" dirty="0"/>
              <a:t/>
            </a:r>
            <a:br>
              <a:rPr lang="pt-BR" b="1" dirty="0"/>
            </a:br>
            <a:r>
              <a:rPr lang="pt-BR" b="1" dirty="0"/>
              <a:t/>
            </a:r>
            <a:br>
              <a:rPr lang="pt-BR" b="1" dirty="0"/>
            </a:br>
            <a:r>
              <a:rPr lang="pt-BR" b="1" dirty="0"/>
              <a:t>Intervenção com grupo de risco causador de acidentes de trânsito em decorrência do uso de álcool na </a:t>
            </a:r>
            <a:r>
              <a:rPr lang="pt-BR" b="1" dirty="0" smtClean="0"/>
              <a:t>direção</a:t>
            </a:r>
            <a:r>
              <a:rPr lang="pt-BR" sz="6700" dirty="0"/>
              <a:t/>
            </a:r>
            <a:br>
              <a:rPr lang="pt-BR" sz="6700" dirty="0"/>
            </a:br>
            <a:r>
              <a:rPr lang="pt-BR" sz="6700" dirty="0"/>
              <a:t>Caroline Aparecida </a:t>
            </a:r>
            <a:r>
              <a:rPr lang="pt-BR" sz="6700" dirty="0" smtClean="0"/>
              <a:t>Cruz</a:t>
            </a:r>
            <a:br>
              <a:rPr lang="pt-BR" sz="6700" dirty="0" smtClean="0"/>
            </a:br>
            <a:r>
              <a:rPr lang="pt-BR" sz="6700" dirty="0" smtClean="0"/>
              <a:t>Henrique Otávio de Morais </a:t>
            </a:r>
            <a:r>
              <a:rPr lang="pt-BR" sz="6700" dirty="0" err="1" smtClean="0"/>
              <a:t>Kluppel</a:t>
            </a:r>
            <a:r>
              <a:rPr lang="pt-BR" sz="6700" dirty="0" smtClean="0"/>
              <a:t> </a:t>
            </a:r>
            <a:br>
              <a:rPr lang="pt-BR" sz="6700" dirty="0" smtClean="0"/>
            </a:br>
            <a:r>
              <a:rPr lang="pt-BR" sz="6700" dirty="0" err="1" smtClean="0"/>
              <a:t>Isabelly</a:t>
            </a:r>
            <a:r>
              <a:rPr lang="pt-BR" sz="6700" dirty="0" smtClean="0"/>
              <a:t> </a:t>
            </a:r>
            <a:r>
              <a:rPr lang="pt-BR" sz="6700" dirty="0" err="1" smtClean="0"/>
              <a:t>Kossiba</a:t>
            </a:r>
            <a:r>
              <a:rPr lang="pt-BR" sz="6700" dirty="0" smtClean="0"/>
              <a:t> Ferraz</a:t>
            </a:r>
            <a:r>
              <a:rPr lang="pt-BR" sz="6700" dirty="0" smtClean="0"/>
              <a:t>       </a:t>
            </a:r>
            <a:r>
              <a:rPr lang="pt-BR" sz="6700" dirty="0"/>
              <a:t/>
            </a:r>
            <a:br>
              <a:rPr lang="pt-BR" sz="6700" dirty="0"/>
            </a:br>
            <a:r>
              <a:rPr lang="pt-BR" sz="6700" dirty="0"/>
              <a:t>  Leticia Lima de </a:t>
            </a:r>
            <a:r>
              <a:rPr lang="pt-BR" sz="6700" dirty="0" err="1"/>
              <a:t>Oliviera</a:t>
            </a:r>
            <a:r>
              <a:rPr lang="pt-BR" sz="6700" dirty="0"/>
              <a:t/>
            </a:r>
            <a:br>
              <a:rPr lang="pt-BR" sz="6700" dirty="0"/>
            </a:br>
            <a:r>
              <a:rPr lang="pt-BR" sz="6700" b="1" dirty="0"/>
              <a:t>Orientador </a:t>
            </a:r>
            <a:r>
              <a:rPr lang="pt-BR" sz="6700" b="1" dirty="0" err="1"/>
              <a:t>Profº</a:t>
            </a:r>
            <a:r>
              <a:rPr lang="pt-BR" sz="6700" b="1" dirty="0"/>
              <a:t> Dr. Mauricio </a:t>
            </a:r>
            <a:r>
              <a:rPr lang="pt-BR" sz="6700" b="1" dirty="0" err="1" smtClean="0"/>
              <a:t>Wisniewski</a:t>
            </a:r>
            <a:r>
              <a:rPr lang="pt-BR" sz="6700" b="1" dirty="0" smtClean="0"/>
              <a:t/>
            </a:r>
            <a:br>
              <a:rPr lang="pt-BR" sz="6700" b="1" dirty="0" smtClean="0"/>
            </a:br>
            <a:r>
              <a:rPr lang="pt-BR" dirty="0"/>
              <a:t/>
            </a:r>
            <a:br>
              <a:rPr lang="pt-BR" dirty="0"/>
            </a:br>
            <a:r>
              <a:rPr lang="pt-BR" b="1" dirty="0"/>
              <a:t/>
            </a:r>
            <a:br>
              <a:rPr lang="pt-BR" b="1" dirty="0"/>
            </a:br>
            <a:endParaRPr lang="pt-BR" dirty="0"/>
          </a:p>
        </p:txBody>
      </p:sp>
      <p:sp>
        <p:nvSpPr>
          <p:cNvPr id="9" name="Subtítulo 8">
            <a:extLst>
              <a:ext uri="{FF2B5EF4-FFF2-40B4-BE49-F238E27FC236}">
                <a16:creationId xmlns:a16="http://schemas.microsoft.com/office/drawing/2014/main" xmlns="" id="{75AD4CBC-861D-4C11-8245-ABE9055C7494}"/>
              </a:ext>
            </a:extLst>
          </p:cNvPr>
          <p:cNvSpPr>
            <a:spLocks noGrp="1"/>
          </p:cNvSpPr>
          <p:nvPr>
            <p:ph sz="half" idx="1"/>
          </p:nvPr>
        </p:nvSpPr>
        <p:spPr>
          <a:xfrm>
            <a:off x="1898412" y="6189784"/>
            <a:ext cx="13769697" cy="32995133"/>
          </a:xfrm>
        </p:spPr>
        <p:txBody>
          <a:bodyPr>
            <a:normAutofit fontScale="85000" lnSpcReduction="20000"/>
          </a:bodyPr>
          <a:lstStyle/>
          <a:p>
            <a:pPr marL="0" indent="0">
              <a:buNone/>
            </a:pPr>
            <a:endParaRPr lang="pt-BR" sz="7100" b="1" dirty="0" smtClean="0"/>
          </a:p>
          <a:p>
            <a:pPr marL="0" indent="0">
              <a:buNone/>
            </a:pPr>
            <a:r>
              <a:rPr lang="pt-BR" sz="7100" b="1" dirty="0" smtClean="0"/>
              <a:t>Introdução </a:t>
            </a:r>
            <a:endParaRPr lang="pt-BR" sz="7100" dirty="0"/>
          </a:p>
          <a:p>
            <a:r>
              <a:rPr lang="pt-BR" sz="7100" dirty="0"/>
              <a:t>Uma das maiores causas de acidentes no trânsito está relacionada à ingestão de álcool, sendo em maioria jovens do sexo masculino. (WORLD HEALTH ORGANIZATION, 2014). Segundo o jornal Diário dos Campos (2014), Ponta Grossa é líder em mortes no trânsito entre jovens no Paraná, sendo também a cidade com o maior número de novos motoristas.</a:t>
            </a:r>
          </a:p>
          <a:p>
            <a:r>
              <a:rPr lang="pt-BR" sz="7100" dirty="0"/>
              <a:t>Os acidentes, quando não fatais, muitas vezes impõem às vitimas, meses de internação e tratamento e inevitáveis sequelas, que oneram o estado com o pagamento de benefícios de auxílio doença e pagamentos de pensões por morte e ações nos tribunais de justiça, causando impacto econômico ao estado. De acordo com o Ministério da Saúde (2015), os acidentes de trânsito são eventos que em grande parte das situações, seriam passíveis de prevenção. </a:t>
            </a:r>
            <a:endParaRPr lang="pt-BR" sz="7100" dirty="0" smtClean="0"/>
          </a:p>
          <a:p>
            <a:endParaRPr lang="pt-BR" sz="7100" dirty="0"/>
          </a:p>
          <a:p>
            <a:pPr marL="0" indent="0">
              <a:buNone/>
            </a:pPr>
            <a:r>
              <a:rPr lang="pt-BR" sz="7100" b="1" dirty="0" smtClean="0"/>
              <a:t>Objetivos </a:t>
            </a:r>
            <a:endParaRPr lang="pt-BR" sz="7100" b="1" dirty="0"/>
          </a:p>
          <a:p>
            <a:r>
              <a:rPr lang="pt-BR" sz="7100" dirty="0"/>
              <a:t>Desenvolver concepção crítica acerca de acidentes de trânsito resultantes do uso de álcool na direção. </a:t>
            </a:r>
            <a:endParaRPr lang="pt-BR" sz="7100" dirty="0" smtClean="0"/>
          </a:p>
          <a:p>
            <a:r>
              <a:rPr lang="pt-BR" sz="7100" dirty="0" smtClean="0"/>
              <a:t> </a:t>
            </a:r>
            <a:r>
              <a:rPr lang="pt-BR" sz="7100" dirty="0"/>
              <a:t>Conscientização através de informações sobre as consequências que o álcool pode trazer para a </a:t>
            </a:r>
            <a:r>
              <a:rPr lang="pt-BR" sz="7100" dirty="0" smtClean="0"/>
              <a:t>direção. </a:t>
            </a:r>
            <a:endParaRPr lang="pt-BR" sz="7100" dirty="0"/>
          </a:p>
          <a:p>
            <a:endParaRPr lang="pt-BR" dirty="0"/>
          </a:p>
          <a:p>
            <a:endParaRPr lang="pt-BR" dirty="0"/>
          </a:p>
        </p:txBody>
      </p:sp>
      <p:sp>
        <p:nvSpPr>
          <p:cNvPr id="15" name="Espaço Reservado para Conteúdo 14">
            <a:extLst>
              <a:ext uri="{FF2B5EF4-FFF2-40B4-BE49-F238E27FC236}">
                <a16:creationId xmlns:a16="http://schemas.microsoft.com/office/drawing/2014/main" xmlns="" id="{96F6457D-B42C-4F19-AAF4-C248D1E44E96}"/>
              </a:ext>
            </a:extLst>
          </p:cNvPr>
          <p:cNvSpPr>
            <a:spLocks noGrp="1"/>
          </p:cNvSpPr>
          <p:nvPr>
            <p:ph sz="half" idx="2"/>
          </p:nvPr>
        </p:nvSpPr>
        <p:spPr>
          <a:xfrm>
            <a:off x="17574514" y="12634759"/>
            <a:ext cx="13769697" cy="29932833"/>
          </a:xfrm>
        </p:spPr>
        <p:txBody>
          <a:bodyPr>
            <a:normAutofit fontScale="85000" lnSpcReduction="20000"/>
          </a:bodyPr>
          <a:lstStyle/>
          <a:p>
            <a:pPr marL="0" indent="0">
              <a:buNone/>
            </a:pPr>
            <a:r>
              <a:rPr lang="pt-BR" sz="7700" b="1" dirty="0"/>
              <a:t>Desenvolvimento</a:t>
            </a:r>
            <a:endParaRPr lang="pt-BR" sz="7700" dirty="0"/>
          </a:p>
          <a:p>
            <a:r>
              <a:rPr lang="pt-BR" sz="7700" dirty="0"/>
              <a:t>O desenvolvimento para a realização desse trabalho, utilizou como base levantamento de dados que levam a mortalidade por causas externas, referindo-se de uma forma específica ao consumo do álcool em relação ao trânsito.  As intervenções terão como metas trazer informações importantes a um público alvo, entendendo que futuros motoristas estejam  mais suscetíveis a construção de novos hábitos, auxiliando assim todos os participantes a uma maior conscientização referente ao tema.  </a:t>
            </a:r>
          </a:p>
          <a:p>
            <a:pPr marL="0" indent="0">
              <a:buNone/>
            </a:pPr>
            <a:endParaRPr lang="pt-BR" sz="7700" dirty="0"/>
          </a:p>
          <a:p>
            <a:pPr marL="0" indent="0">
              <a:buNone/>
            </a:pPr>
            <a:r>
              <a:rPr lang="pt-BR" sz="7700" b="1" dirty="0" smtClean="0"/>
              <a:t>Conclusão</a:t>
            </a:r>
            <a:endParaRPr lang="pt-BR" sz="7700" dirty="0"/>
          </a:p>
          <a:p>
            <a:r>
              <a:rPr lang="pt-BR" sz="7700" dirty="0"/>
              <a:t>Em relação ao planejamento feito para a aplicação da intervenção, foi atingido o objetivo. Houve um feedback positivo por parte dos alunos da autoescola. Embora não conseguimos elaborar um questionário de satisfação para que eles respondessem ao término da palestra, foram feitas as perguntas oralmente e recebemos as respostas imediatamente de satisfação por parte de todos. Acreditamos que todos saíram de lá com uma maior conscientização e dispostos a pensarem melhor sobre os riscos eminentes de beber e dirigir. Estamos convictos que de alguma forma contribuímos.</a:t>
            </a:r>
          </a:p>
          <a:p>
            <a:endParaRPr lang="pt-BR" dirty="0"/>
          </a:p>
        </p:txBody>
      </p:sp>
      <p:sp>
        <p:nvSpPr>
          <p:cNvPr id="19" name="Espaço Reservado para Rodapé 18">
            <a:extLst>
              <a:ext uri="{FF2B5EF4-FFF2-40B4-BE49-F238E27FC236}">
                <a16:creationId xmlns:a16="http://schemas.microsoft.com/office/drawing/2014/main" xmlns="" id="{68BEA856-B2C2-43C0-A514-E938CCC882FF}"/>
              </a:ext>
            </a:extLst>
          </p:cNvPr>
          <p:cNvSpPr>
            <a:spLocks noGrp="1"/>
          </p:cNvSpPr>
          <p:nvPr>
            <p:ph type="ftr" sz="quarter" idx="11"/>
          </p:nvPr>
        </p:nvSpPr>
        <p:spPr>
          <a:xfrm>
            <a:off x="4114438" y="39952246"/>
            <a:ext cx="26693808" cy="2404331"/>
          </a:xfrm>
        </p:spPr>
        <p:txBody>
          <a:bodyPr/>
          <a:lstStyle/>
          <a:p>
            <a:r>
              <a:rPr lang="pt-BR" b="1" dirty="0"/>
              <a:t>Referências</a:t>
            </a:r>
            <a:endParaRPr lang="pt-BR" dirty="0"/>
          </a:p>
          <a:p>
            <a:r>
              <a:rPr lang="pt-BR" dirty="0"/>
              <a:t> </a:t>
            </a:r>
          </a:p>
          <a:p>
            <a:r>
              <a:rPr lang="pt-BR" dirty="0"/>
              <a:t>MINISTÉRIO DA SAÚDE. Promoção da Saúde- SUS. </a:t>
            </a:r>
            <a:r>
              <a:rPr lang="pt-BR" b="1" dirty="0"/>
              <a:t>Direção após consumo de álcool aumenta riscos e gravidade de acidentes</a:t>
            </a:r>
            <a:r>
              <a:rPr lang="pt-BR" dirty="0"/>
              <a:t>. Publicado em 17 de julho de 2015</a:t>
            </a:r>
          </a:p>
        </p:txBody>
      </p:sp>
      <p:pic>
        <p:nvPicPr>
          <p:cNvPr id="25" name="Imagem 24" descr="Resultado de imagem para simbolo faculdade sant'ana ponta grossa">
            <a:extLst>
              <a:ext uri="{FF2B5EF4-FFF2-40B4-BE49-F238E27FC236}">
                <a16:creationId xmlns:a16="http://schemas.microsoft.com/office/drawing/2014/main" xmlns="" id="{60D09534-1595-471E-AEAE-5C4D28065B6D}"/>
              </a:ext>
            </a:extLst>
          </p:cNvPr>
          <p:cNvPicPr/>
          <p:nvPr/>
        </p:nvPicPr>
        <p:blipFill>
          <a:blip r:embed="rId2"/>
          <a:srcRect/>
          <a:stretch>
            <a:fillRect/>
          </a:stretch>
        </p:blipFill>
        <p:spPr bwMode="auto">
          <a:xfrm>
            <a:off x="948481" y="1215712"/>
            <a:ext cx="3165956" cy="4059672"/>
          </a:xfrm>
          <a:prstGeom prst="rect">
            <a:avLst/>
          </a:prstGeom>
          <a:noFill/>
          <a:ln w="9525">
            <a:noFill/>
            <a:miter lim="800000"/>
            <a:headEnd/>
            <a:tailEnd/>
          </a:ln>
        </p:spPr>
      </p:pic>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20135000">
            <a:off x="4607873" y="32569467"/>
            <a:ext cx="8425002" cy="6318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14831443"/>
      </p:ext>
    </p:extLst>
  </p:cSld>
  <p:clrMapOvr>
    <a:masterClrMapping/>
  </p:clrMapOvr>
</p:sld>
</file>

<file path=ppt/theme/theme1.xml><?xml version="1.0" encoding="utf-8"?>
<a:theme xmlns:a="http://schemas.openxmlformats.org/drawingml/2006/main" name="Tema do Office">
  <a:themeElements>
    <a:clrScheme name="Tema do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o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o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92</TotalTime>
  <Words>352</Words>
  <Application>Microsoft Office PowerPoint</Application>
  <PresentationFormat>Personalizar</PresentationFormat>
  <Paragraphs>17</Paragraphs>
  <Slides>1</Slides>
  <Notes>0</Notes>
  <HiddenSlides>0</HiddenSlides>
  <MMClips>0</MMClips>
  <ScaleCrop>false</ScaleCrop>
  <HeadingPairs>
    <vt:vector size="4" baseType="variant">
      <vt:variant>
        <vt:lpstr>Tema</vt:lpstr>
      </vt:variant>
      <vt:variant>
        <vt:i4>1</vt:i4>
      </vt:variant>
      <vt:variant>
        <vt:lpstr>Títulos de slides</vt:lpstr>
      </vt:variant>
      <vt:variant>
        <vt:i4>1</vt:i4>
      </vt:variant>
    </vt:vector>
  </HeadingPairs>
  <TitlesOfParts>
    <vt:vector size="2" baseType="lpstr">
      <vt:lpstr>Tema do Office</vt:lpstr>
      <vt:lpstr>         Intervenção com grupo de risco causador de acidentes de trânsito em decorrência do uso de álcool na direção Caroline Aparecida Cruz Henrique Otávio de Morais Kluppel  Isabelly Kossiba Ferraz          Leticia Lima de Oliviera Orientador Profº Dr. Mauricio Wisniewski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ATUAÇÃO DO CREAS EM MEDIDAS SOCIEDUCATIVAS Andressa Maliski Caroline Aparecida Cruz          Leticia Lima de Oliviera Orientador Profº Dr. Mauricio Wisniewski</dc:title>
  <dc:creator>Rapmesa01</dc:creator>
  <cp:lastModifiedBy>Leticia</cp:lastModifiedBy>
  <cp:revision>9</cp:revision>
  <dcterms:created xsi:type="dcterms:W3CDTF">2017-10-24T21:59:28Z</dcterms:created>
  <dcterms:modified xsi:type="dcterms:W3CDTF">2018-09-28T23:48:26Z</dcterms:modified>
</cp:coreProperties>
</file>