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slideMasters/slideMaster1.xml" ContentType="application/vnd.openxmlformats-officedocument.presentationml.slideMaster+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008" r:id="rId1"/>
  </p:sldMasterIdLst>
  <p:notesMasterIdLst>
    <p:notesMasterId r:id="rId3"/>
  </p:notesMasterIdLst>
  <p:sldIdLst>
    <p:sldId id="256" r:id="rId2"/>
  </p:sldIdLst>
  <p:sldSz cx="6858000" cy="9144000" type="screen4x3"/>
  <p:notesSz cx="6858000" cy="9144000"/>
  <p:defaultText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p:scale>
          <a:sx n="120" d="100"/>
          <a:sy n="120" d="100"/>
        </p:scale>
        <p:origin x="-810" y="3894"/>
      </p:cViewPr>
      <p:guideLst>
        <p:guide orient="horz" pos="2880"/>
        <p:guide pos="216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ço Reservado para Cabeçalho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pt-BR"/>
          </a:p>
        </p:txBody>
      </p:sp>
      <p:sp>
        <p:nvSpPr>
          <p:cNvPr id="3" name="Espaço Reservado para Data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84BE92D-4562-4A78-95D3-F524725BCC5B}" type="datetimeFigureOut">
              <a:rPr lang="pt-BR" smtClean="0"/>
              <a:pPr/>
              <a:t>04/10/2017</a:t>
            </a:fld>
            <a:endParaRPr lang="pt-BR"/>
          </a:p>
        </p:txBody>
      </p:sp>
      <p:sp>
        <p:nvSpPr>
          <p:cNvPr id="4" name="Espaço Reservado para Imagem de Slide 3"/>
          <p:cNvSpPr>
            <a:spLocks noGrp="1" noRot="1" noChangeAspect="1"/>
          </p:cNvSpPr>
          <p:nvPr>
            <p:ph type="sldImg" idx="2"/>
          </p:nvPr>
        </p:nvSpPr>
        <p:spPr>
          <a:xfrm>
            <a:off x="2143125" y="685800"/>
            <a:ext cx="2571750" cy="3429000"/>
          </a:xfrm>
          <a:prstGeom prst="rect">
            <a:avLst/>
          </a:prstGeom>
          <a:noFill/>
          <a:ln w="12700">
            <a:solidFill>
              <a:prstClr val="black"/>
            </a:solidFill>
          </a:ln>
        </p:spPr>
        <p:txBody>
          <a:bodyPr vert="horz" lIns="91440" tIns="45720" rIns="91440" bIns="45720" rtlCol="0" anchor="ctr"/>
          <a:lstStyle/>
          <a:p>
            <a:endParaRPr lang="pt-BR"/>
          </a:p>
        </p:txBody>
      </p:sp>
      <p:sp>
        <p:nvSpPr>
          <p:cNvPr id="5" name="Espaço Reservado para Anotações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6" name="Espaço Reservado para Rodapé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pt-BR"/>
          </a:p>
        </p:txBody>
      </p:sp>
      <p:sp>
        <p:nvSpPr>
          <p:cNvPr id="7" name="Espaço Reservado para Número de Slid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21B28AE-0586-405F-A300-72C33EEDC891}" type="slidenum">
              <a:rPr lang="pt-BR" smtClean="0"/>
              <a:pPr/>
              <a:t>‹nº›</a:t>
            </a:fld>
            <a:endParaRPr lang="pt-BR"/>
          </a:p>
        </p:txBody>
      </p:sp>
    </p:spTree>
    <p:extLst>
      <p:ext uri="{BB962C8B-B14F-4D97-AF65-F5344CB8AC3E}">
        <p14:creationId xmlns:p14="http://schemas.microsoft.com/office/powerpoint/2010/main" xmlns="" val="167520608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endParaRPr lang="pt-BR" dirty="0"/>
          </a:p>
        </p:txBody>
      </p:sp>
      <p:sp>
        <p:nvSpPr>
          <p:cNvPr id="4" name="Espaço Reservado para Número de Slide 3"/>
          <p:cNvSpPr>
            <a:spLocks noGrp="1"/>
          </p:cNvSpPr>
          <p:nvPr>
            <p:ph type="sldNum" sz="quarter" idx="10"/>
          </p:nvPr>
        </p:nvSpPr>
        <p:spPr/>
        <p:txBody>
          <a:bodyPr/>
          <a:lstStyle/>
          <a:p>
            <a:fld id="{F21B28AE-0586-405F-A300-72C33EEDC891}" type="slidenum">
              <a:rPr lang="pt-BR" smtClean="0"/>
              <a:pPr/>
              <a:t>1</a:t>
            </a:fld>
            <a:endParaRPr lang="pt-BR"/>
          </a:p>
        </p:txBody>
      </p:sp>
    </p:spTree>
    <p:extLst>
      <p:ext uri="{BB962C8B-B14F-4D97-AF65-F5344CB8AC3E}">
        <p14:creationId xmlns:p14="http://schemas.microsoft.com/office/powerpoint/2010/main" xmlns="" val="142160633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Slide de título">
    <p:spTree>
      <p:nvGrpSpPr>
        <p:cNvPr id="1" name=""/>
        <p:cNvGrpSpPr/>
        <p:nvPr/>
      </p:nvGrpSpPr>
      <p:grpSpPr>
        <a:xfrm>
          <a:off x="0" y="0"/>
          <a:ext cx="0" cy="0"/>
          <a:chOff x="0" y="0"/>
          <a:chExt cx="0" cy="0"/>
        </a:xfrm>
      </p:grpSpPr>
      <p:sp>
        <p:nvSpPr>
          <p:cNvPr id="7" name="Forma livre 6"/>
          <p:cNvSpPr>
            <a:spLocks/>
          </p:cNvSpPr>
          <p:nvPr/>
        </p:nvSpPr>
        <p:spPr bwMode="auto">
          <a:xfrm>
            <a:off x="0" y="6336168"/>
            <a:ext cx="6858000" cy="2817283"/>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8" name="Forma livre 7"/>
          <p:cNvSpPr>
            <a:spLocks/>
          </p:cNvSpPr>
          <p:nvPr/>
        </p:nvSpPr>
        <p:spPr bwMode="auto">
          <a:xfrm>
            <a:off x="4579144" y="0"/>
            <a:ext cx="2278856" cy="9144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1608" y="1590"/>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9" name="Título 8"/>
          <p:cNvSpPr>
            <a:spLocks noGrp="1"/>
          </p:cNvSpPr>
          <p:nvPr>
            <p:ph type="ctrTitle"/>
          </p:nvPr>
        </p:nvSpPr>
        <p:spPr>
          <a:xfrm>
            <a:off x="321798" y="4450080"/>
            <a:ext cx="4860036" cy="3068320"/>
          </a:xfrm>
        </p:spPr>
        <p:txBody>
          <a:bodyPr rIns="45720" anchor="t"/>
          <a:lstStyle>
            <a:lvl1pPr algn="r">
              <a:defRPr lang="en-US" b="1" cap="all" baseline="0" dirty="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defRPr>
            </a:lvl1pPr>
          </a:lstStyle>
          <a:p>
            <a:r>
              <a:rPr kumimoji="0" lang="pt-BR" smtClean="0"/>
              <a:t>Clique para editar o estilo do título mestre</a:t>
            </a:r>
            <a:endParaRPr kumimoji="0" lang="en-US"/>
          </a:p>
        </p:txBody>
      </p:sp>
      <p:sp>
        <p:nvSpPr>
          <p:cNvPr id="17" name="Subtítulo 16"/>
          <p:cNvSpPr>
            <a:spLocks noGrp="1"/>
          </p:cNvSpPr>
          <p:nvPr>
            <p:ph type="subTitle" idx="1"/>
          </p:nvPr>
        </p:nvSpPr>
        <p:spPr>
          <a:xfrm>
            <a:off x="324788" y="2059749"/>
            <a:ext cx="4860036" cy="2336800"/>
          </a:xfrm>
        </p:spPr>
        <p:txBody>
          <a:bodyPr tIns="0" rIns="45720" bIns="0" anchor="b">
            <a:normAutofit/>
          </a:bodyPr>
          <a:lstStyle>
            <a:lvl1pPr marL="0" indent="0" algn="r">
              <a:buNone/>
              <a:defRPr sz="2000">
                <a:solidFill>
                  <a:schemeClr val="tx1"/>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pt-BR" smtClean="0"/>
              <a:t>Clique para editar o estilo do subtítulo mestre</a:t>
            </a:r>
            <a:endParaRPr kumimoji="0" lang="en-US"/>
          </a:p>
        </p:txBody>
      </p:sp>
      <p:sp>
        <p:nvSpPr>
          <p:cNvPr id="30" name="Espaço Reservado para Data 29"/>
          <p:cNvSpPr>
            <a:spLocks noGrp="1"/>
          </p:cNvSpPr>
          <p:nvPr>
            <p:ph type="dt" sz="half" idx="10"/>
          </p:nvPr>
        </p:nvSpPr>
        <p:spPr/>
        <p:txBody>
          <a:bodyPr/>
          <a:lstStyle/>
          <a:p>
            <a:fld id="{91EEDFE1-3ECA-474D-84C1-5F69B42B5760}" type="datetimeFigureOut">
              <a:rPr lang="pt-BR" smtClean="0"/>
              <a:pPr/>
              <a:t>04/10/2017</a:t>
            </a:fld>
            <a:endParaRPr lang="pt-BR"/>
          </a:p>
        </p:txBody>
      </p:sp>
      <p:sp>
        <p:nvSpPr>
          <p:cNvPr id="19" name="Espaço Reservado para Rodapé 18"/>
          <p:cNvSpPr>
            <a:spLocks noGrp="1"/>
          </p:cNvSpPr>
          <p:nvPr>
            <p:ph type="ftr" sz="quarter" idx="11"/>
          </p:nvPr>
        </p:nvSpPr>
        <p:spPr/>
        <p:txBody>
          <a:bodyPr/>
          <a:lstStyle/>
          <a:p>
            <a:endParaRPr lang="pt-BR"/>
          </a:p>
        </p:txBody>
      </p:sp>
      <p:sp>
        <p:nvSpPr>
          <p:cNvPr id="27" name="Espaço Reservado para Número de Slide 26"/>
          <p:cNvSpPr>
            <a:spLocks noGrp="1"/>
          </p:cNvSpPr>
          <p:nvPr>
            <p:ph type="sldNum" sz="quarter" idx="12"/>
          </p:nvPr>
        </p:nvSpPr>
        <p:spPr/>
        <p:txBody>
          <a:bodyPr/>
          <a:lstStyle/>
          <a:p>
            <a:fld id="{7E5D53FF-0FED-4198-878C-02B7D9142B85}" type="slidenum">
              <a:rPr lang="pt-BR" smtClean="0"/>
              <a:pPr/>
              <a:t>‹nº›</a:t>
            </a:fld>
            <a:endParaRPr lang="pt-B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kumimoji="0" lang="pt-BR" smtClean="0"/>
              <a:t>Clique para editar o estilo do título mestre</a:t>
            </a:r>
            <a:endParaRPr kumimoji="0" lang="en-US"/>
          </a:p>
        </p:txBody>
      </p:sp>
      <p:sp>
        <p:nvSpPr>
          <p:cNvPr id="3" name="Espaço Reservado para Texto Vertical 2"/>
          <p:cNvSpPr>
            <a:spLocks noGrp="1"/>
          </p:cNvSpPr>
          <p:nvPr>
            <p:ph type="body" orient="vert" idx="1"/>
          </p:nvPr>
        </p:nvSpPr>
        <p:spPr/>
        <p:txBody>
          <a:bodyPr vert="eaVert"/>
          <a:lstStyle/>
          <a:p>
            <a:pPr lvl="0" eaLnBrk="1" latinLnBrk="0" hangingPunct="1"/>
            <a:r>
              <a:rPr lang="pt-BR" smtClean="0"/>
              <a:t>Clique para editar os estilos do texto mestre</a:t>
            </a:r>
          </a:p>
          <a:p>
            <a:pPr lvl="1" eaLnBrk="1" latinLnBrk="0" hangingPunct="1"/>
            <a:r>
              <a:rPr lang="pt-BR" smtClean="0"/>
              <a:t>Segundo nível</a:t>
            </a:r>
          </a:p>
          <a:p>
            <a:pPr lvl="2" eaLnBrk="1" latinLnBrk="0" hangingPunct="1"/>
            <a:r>
              <a:rPr lang="pt-BR" smtClean="0"/>
              <a:t>Terceiro nível</a:t>
            </a:r>
          </a:p>
          <a:p>
            <a:pPr lvl="3" eaLnBrk="1" latinLnBrk="0" hangingPunct="1"/>
            <a:r>
              <a:rPr lang="pt-BR" smtClean="0"/>
              <a:t>Quarto nível</a:t>
            </a:r>
          </a:p>
          <a:p>
            <a:pPr lvl="4" eaLnBrk="1" latinLnBrk="0" hangingPunct="1"/>
            <a:r>
              <a:rPr lang="pt-BR" smtClean="0"/>
              <a:t>Quinto nível</a:t>
            </a:r>
            <a:endParaRPr kumimoji="0" lang="en-US"/>
          </a:p>
        </p:txBody>
      </p:sp>
      <p:sp>
        <p:nvSpPr>
          <p:cNvPr id="4" name="Espaço Reservado para Data 3"/>
          <p:cNvSpPr>
            <a:spLocks noGrp="1"/>
          </p:cNvSpPr>
          <p:nvPr>
            <p:ph type="dt" sz="half" idx="10"/>
          </p:nvPr>
        </p:nvSpPr>
        <p:spPr/>
        <p:txBody>
          <a:bodyPr/>
          <a:lstStyle/>
          <a:p>
            <a:fld id="{91EEDFE1-3ECA-474D-84C1-5F69B42B5760}" type="datetimeFigureOut">
              <a:rPr lang="pt-BR" smtClean="0"/>
              <a:pPr/>
              <a:t>04/10/2017</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7E5D53FF-0FED-4198-878C-02B7D9142B85}" type="slidenum">
              <a:rPr lang="pt-BR" smtClean="0"/>
              <a:pPr/>
              <a:t>‹nº›</a:t>
            </a:fld>
            <a:endParaRPr lang="pt-B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e texto verticais">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4972050" y="366185"/>
            <a:ext cx="1543050" cy="7802033"/>
          </a:xfrm>
        </p:spPr>
        <p:txBody>
          <a:bodyPr vert="eaVert"/>
          <a:lstStyle/>
          <a:p>
            <a:r>
              <a:rPr kumimoji="0" lang="pt-BR" smtClean="0"/>
              <a:t>Clique para editar o estilo do título mestre</a:t>
            </a:r>
            <a:endParaRPr kumimoji="0" lang="en-US"/>
          </a:p>
        </p:txBody>
      </p:sp>
      <p:sp>
        <p:nvSpPr>
          <p:cNvPr id="3" name="Espaço Reservado para Texto Vertical 2"/>
          <p:cNvSpPr>
            <a:spLocks noGrp="1"/>
          </p:cNvSpPr>
          <p:nvPr>
            <p:ph type="body" orient="vert" idx="1"/>
          </p:nvPr>
        </p:nvSpPr>
        <p:spPr>
          <a:xfrm>
            <a:off x="342900" y="366185"/>
            <a:ext cx="4514850" cy="7802033"/>
          </a:xfrm>
        </p:spPr>
        <p:txBody>
          <a:bodyPr vert="eaVert"/>
          <a:lstStyle/>
          <a:p>
            <a:pPr lvl="0" eaLnBrk="1" latinLnBrk="0" hangingPunct="1"/>
            <a:r>
              <a:rPr lang="pt-BR" smtClean="0"/>
              <a:t>Clique para editar os estilos do texto mestre</a:t>
            </a:r>
          </a:p>
          <a:p>
            <a:pPr lvl="1" eaLnBrk="1" latinLnBrk="0" hangingPunct="1"/>
            <a:r>
              <a:rPr lang="pt-BR" smtClean="0"/>
              <a:t>Segundo nível</a:t>
            </a:r>
          </a:p>
          <a:p>
            <a:pPr lvl="2" eaLnBrk="1" latinLnBrk="0" hangingPunct="1"/>
            <a:r>
              <a:rPr lang="pt-BR" smtClean="0"/>
              <a:t>Terceiro nível</a:t>
            </a:r>
          </a:p>
          <a:p>
            <a:pPr lvl="3" eaLnBrk="1" latinLnBrk="0" hangingPunct="1"/>
            <a:r>
              <a:rPr lang="pt-BR" smtClean="0"/>
              <a:t>Quarto nível</a:t>
            </a:r>
          </a:p>
          <a:p>
            <a:pPr lvl="4" eaLnBrk="1" latinLnBrk="0" hangingPunct="1"/>
            <a:r>
              <a:rPr lang="pt-BR" smtClean="0"/>
              <a:t>Quinto nível</a:t>
            </a:r>
            <a:endParaRPr kumimoji="0" lang="en-US"/>
          </a:p>
        </p:txBody>
      </p:sp>
      <p:sp>
        <p:nvSpPr>
          <p:cNvPr id="4" name="Espaço Reservado para Data 3"/>
          <p:cNvSpPr>
            <a:spLocks noGrp="1"/>
          </p:cNvSpPr>
          <p:nvPr>
            <p:ph type="dt" sz="half" idx="10"/>
          </p:nvPr>
        </p:nvSpPr>
        <p:spPr/>
        <p:txBody>
          <a:bodyPr/>
          <a:lstStyle/>
          <a:p>
            <a:fld id="{91EEDFE1-3ECA-474D-84C1-5F69B42B5760}" type="datetimeFigureOut">
              <a:rPr lang="pt-BR" smtClean="0"/>
              <a:pPr/>
              <a:t>04/10/2017</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7E5D53FF-0FED-4198-878C-02B7D9142B85}" type="slidenum">
              <a:rPr lang="pt-BR" smtClean="0"/>
              <a:pPr/>
              <a:t>‹nº›</a:t>
            </a:fld>
            <a:endParaRPr lang="pt-B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lvl1pPr algn="l">
              <a:defRPr/>
            </a:lvl1pPr>
          </a:lstStyle>
          <a:p>
            <a:r>
              <a:rPr kumimoji="0" lang="pt-BR" smtClean="0"/>
              <a:t>Clique para editar o estilo do título mestre</a:t>
            </a:r>
            <a:endParaRPr kumimoji="0" lang="en-US"/>
          </a:p>
        </p:txBody>
      </p:sp>
      <p:sp>
        <p:nvSpPr>
          <p:cNvPr id="3" name="Espaço Reservado para Conteúdo 2"/>
          <p:cNvSpPr>
            <a:spLocks noGrp="1"/>
          </p:cNvSpPr>
          <p:nvPr>
            <p:ph idx="1"/>
          </p:nvPr>
        </p:nvSpPr>
        <p:spPr/>
        <p:txBody>
          <a:bodyPr/>
          <a:lstStyle/>
          <a:p>
            <a:pPr lvl="0" eaLnBrk="1" latinLnBrk="0" hangingPunct="1"/>
            <a:r>
              <a:rPr lang="pt-BR" smtClean="0"/>
              <a:t>Clique para editar os estilos do texto mestre</a:t>
            </a:r>
          </a:p>
          <a:p>
            <a:pPr lvl="1" eaLnBrk="1" latinLnBrk="0" hangingPunct="1"/>
            <a:r>
              <a:rPr lang="pt-BR" smtClean="0"/>
              <a:t>Segundo nível</a:t>
            </a:r>
          </a:p>
          <a:p>
            <a:pPr lvl="2" eaLnBrk="1" latinLnBrk="0" hangingPunct="1"/>
            <a:r>
              <a:rPr lang="pt-BR" smtClean="0"/>
              <a:t>Terceiro nível</a:t>
            </a:r>
          </a:p>
          <a:p>
            <a:pPr lvl="3" eaLnBrk="1" latinLnBrk="0" hangingPunct="1"/>
            <a:r>
              <a:rPr lang="pt-BR" smtClean="0"/>
              <a:t>Quarto nível</a:t>
            </a:r>
          </a:p>
          <a:p>
            <a:pPr lvl="4" eaLnBrk="1" latinLnBrk="0" hangingPunct="1"/>
            <a:r>
              <a:rPr lang="pt-BR" smtClean="0"/>
              <a:t>Quinto nível</a:t>
            </a:r>
            <a:endParaRPr kumimoji="0" lang="en-US"/>
          </a:p>
        </p:txBody>
      </p:sp>
      <p:sp>
        <p:nvSpPr>
          <p:cNvPr id="4" name="Espaço Reservado para Data 3"/>
          <p:cNvSpPr>
            <a:spLocks noGrp="1"/>
          </p:cNvSpPr>
          <p:nvPr>
            <p:ph type="dt" sz="half" idx="10"/>
          </p:nvPr>
        </p:nvSpPr>
        <p:spPr/>
        <p:txBody>
          <a:bodyPr/>
          <a:lstStyle/>
          <a:p>
            <a:fld id="{91EEDFE1-3ECA-474D-84C1-5F69B42B5760}" type="datetimeFigureOut">
              <a:rPr lang="pt-BR" smtClean="0"/>
              <a:pPr/>
              <a:t>04/10/2017</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7E5D53FF-0FED-4198-878C-02B7D9142B85}" type="slidenum">
              <a:rPr lang="pt-BR" smtClean="0"/>
              <a:pPr/>
              <a:t>‹nº›</a:t>
            </a:fld>
            <a:endParaRPr lang="pt-B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Cabeçalho da Seção">
    <p:spTree>
      <p:nvGrpSpPr>
        <p:cNvPr id="1" name=""/>
        <p:cNvGrpSpPr/>
        <p:nvPr/>
      </p:nvGrpSpPr>
      <p:grpSpPr>
        <a:xfrm>
          <a:off x="0" y="0"/>
          <a:ext cx="0" cy="0"/>
          <a:chOff x="0" y="0"/>
          <a:chExt cx="0" cy="0"/>
        </a:xfrm>
      </p:grpSpPr>
      <p:sp>
        <p:nvSpPr>
          <p:cNvPr id="7" name="Forma livre 6"/>
          <p:cNvSpPr>
            <a:spLocks/>
          </p:cNvSpPr>
          <p:nvPr/>
        </p:nvSpPr>
        <p:spPr bwMode="auto">
          <a:xfrm>
            <a:off x="0" y="6336168"/>
            <a:ext cx="6858000" cy="2817283"/>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9" name="Forma livre 8"/>
          <p:cNvSpPr>
            <a:spLocks/>
          </p:cNvSpPr>
          <p:nvPr/>
        </p:nvSpPr>
        <p:spPr bwMode="auto">
          <a:xfrm>
            <a:off x="4579144" y="0"/>
            <a:ext cx="2278856" cy="9144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1608" y="1590"/>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2" name="Título 1"/>
          <p:cNvSpPr>
            <a:spLocks noGrp="1"/>
          </p:cNvSpPr>
          <p:nvPr>
            <p:ph type="title"/>
          </p:nvPr>
        </p:nvSpPr>
        <p:spPr>
          <a:xfrm>
            <a:off x="514350" y="4778450"/>
            <a:ext cx="4972050" cy="2435151"/>
          </a:xfrm>
        </p:spPr>
        <p:txBody>
          <a:bodyPr tIns="0" bIns="0" anchor="t"/>
          <a:lstStyle>
            <a:lvl1pPr algn="l">
              <a:buNone/>
              <a:defRPr sz="4200" b="1" cap="none" baseline="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defRPr>
            </a:lvl1pPr>
          </a:lstStyle>
          <a:p>
            <a:r>
              <a:rPr kumimoji="0" lang="pt-BR" smtClean="0"/>
              <a:t>Clique para editar o estilo do título mestre</a:t>
            </a:r>
            <a:endParaRPr kumimoji="0" lang="en-US"/>
          </a:p>
        </p:txBody>
      </p:sp>
      <p:sp>
        <p:nvSpPr>
          <p:cNvPr id="3" name="Espaço Reservado para Texto 2"/>
          <p:cNvSpPr>
            <a:spLocks noGrp="1"/>
          </p:cNvSpPr>
          <p:nvPr>
            <p:ph type="body" idx="1"/>
          </p:nvPr>
        </p:nvSpPr>
        <p:spPr>
          <a:xfrm>
            <a:off x="514350" y="3314400"/>
            <a:ext cx="4972050" cy="1422251"/>
          </a:xfrm>
        </p:spPr>
        <p:txBody>
          <a:bodyPr lIns="45720" tIns="0" rIns="45720" bIns="0" anchor="b"/>
          <a:lstStyle>
            <a:lvl1pPr marL="0" indent="0" algn="l">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pt-BR" smtClean="0"/>
              <a:t>Clique para editar os estilos do texto mestre</a:t>
            </a:r>
          </a:p>
        </p:txBody>
      </p:sp>
      <p:sp>
        <p:nvSpPr>
          <p:cNvPr id="4" name="Espaço Reservado para Data 3"/>
          <p:cNvSpPr>
            <a:spLocks noGrp="1"/>
          </p:cNvSpPr>
          <p:nvPr>
            <p:ph type="dt" sz="half" idx="10"/>
          </p:nvPr>
        </p:nvSpPr>
        <p:spPr/>
        <p:txBody>
          <a:bodyPr/>
          <a:lstStyle/>
          <a:p>
            <a:fld id="{91EEDFE1-3ECA-474D-84C1-5F69B42B5760}" type="datetimeFigureOut">
              <a:rPr lang="pt-BR" smtClean="0"/>
              <a:pPr/>
              <a:t>04/10/2017</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7E5D53FF-0FED-4198-878C-02B7D9142B85}" type="slidenum">
              <a:rPr lang="pt-BR" smtClean="0"/>
              <a:pPr/>
              <a:t>‹nº›</a:t>
            </a:fld>
            <a:endParaRPr lang="pt-B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2" name="Título 1"/>
          <p:cNvSpPr>
            <a:spLocks noGrp="1"/>
          </p:cNvSpPr>
          <p:nvPr>
            <p:ph type="title"/>
          </p:nvPr>
        </p:nvSpPr>
        <p:spPr>
          <a:xfrm>
            <a:off x="342900" y="366184"/>
            <a:ext cx="5600700" cy="1524000"/>
          </a:xfrm>
        </p:spPr>
        <p:txBody>
          <a:bodyPr/>
          <a:lstStyle/>
          <a:p>
            <a:r>
              <a:rPr kumimoji="0" lang="pt-BR" smtClean="0"/>
              <a:t>Clique para editar o estilo do título mestre</a:t>
            </a:r>
            <a:endParaRPr kumimoji="0" lang="en-US"/>
          </a:p>
        </p:txBody>
      </p:sp>
      <p:sp>
        <p:nvSpPr>
          <p:cNvPr id="3" name="Espaço Reservado para Conteúdo 2"/>
          <p:cNvSpPr>
            <a:spLocks noGrp="1"/>
          </p:cNvSpPr>
          <p:nvPr>
            <p:ph sz="half" idx="1"/>
          </p:nvPr>
        </p:nvSpPr>
        <p:spPr>
          <a:xfrm>
            <a:off x="342900" y="2133601"/>
            <a:ext cx="2743200" cy="6034617"/>
          </a:xfrm>
        </p:spPr>
        <p:txBody>
          <a:bodyPr/>
          <a:lstStyle>
            <a:lvl1pPr>
              <a:defRPr sz="2600"/>
            </a:lvl1pPr>
            <a:lvl2pPr>
              <a:defRPr sz="2200"/>
            </a:lvl2pPr>
            <a:lvl3pPr>
              <a:defRPr sz="2000"/>
            </a:lvl3pPr>
            <a:lvl4pPr>
              <a:defRPr sz="1800"/>
            </a:lvl4pPr>
            <a:lvl5pPr>
              <a:defRPr sz="1800"/>
            </a:lvl5pPr>
          </a:lstStyle>
          <a:p>
            <a:pPr lvl="0" eaLnBrk="1" latinLnBrk="0" hangingPunct="1"/>
            <a:r>
              <a:rPr lang="pt-BR" smtClean="0"/>
              <a:t>Clique para editar os estilos do texto mestre</a:t>
            </a:r>
          </a:p>
          <a:p>
            <a:pPr lvl="1" eaLnBrk="1" latinLnBrk="0" hangingPunct="1"/>
            <a:r>
              <a:rPr lang="pt-BR" smtClean="0"/>
              <a:t>Segundo nível</a:t>
            </a:r>
          </a:p>
          <a:p>
            <a:pPr lvl="2" eaLnBrk="1" latinLnBrk="0" hangingPunct="1"/>
            <a:r>
              <a:rPr lang="pt-BR" smtClean="0"/>
              <a:t>Terceiro nível</a:t>
            </a:r>
          </a:p>
          <a:p>
            <a:pPr lvl="3" eaLnBrk="1" latinLnBrk="0" hangingPunct="1"/>
            <a:r>
              <a:rPr lang="pt-BR" smtClean="0"/>
              <a:t>Quarto nível</a:t>
            </a:r>
          </a:p>
          <a:p>
            <a:pPr lvl="4" eaLnBrk="1" latinLnBrk="0" hangingPunct="1"/>
            <a:r>
              <a:rPr lang="pt-BR" smtClean="0"/>
              <a:t>Quinto nível</a:t>
            </a:r>
            <a:endParaRPr kumimoji="0" lang="en-US"/>
          </a:p>
        </p:txBody>
      </p:sp>
      <p:sp>
        <p:nvSpPr>
          <p:cNvPr id="4" name="Espaço Reservado para Conteúdo 3"/>
          <p:cNvSpPr>
            <a:spLocks noGrp="1"/>
          </p:cNvSpPr>
          <p:nvPr>
            <p:ph sz="half" idx="2"/>
          </p:nvPr>
        </p:nvSpPr>
        <p:spPr>
          <a:xfrm>
            <a:off x="3200400" y="2133601"/>
            <a:ext cx="2743200" cy="6034617"/>
          </a:xfrm>
        </p:spPr>
        <p:txBody>
          <a:bodyPr/>
          <a:lstStyle>
            <a:lvl1pPr>
              <a:defRPr sz="2600"/>
            </a:lvl1pPr>
            <a:lvl2pPr>
              <a:defRPr sz="2200"/>
            </a:lvl2pPr>
            <a:lvl3pPr>
              <a:defRPr sz="2000"/>
            </a:lvl3pPr>
            <a:lvl4pPr>
              <a:defRPr sz="1800"/>
            </a:lvl4pPr>
            <a:lvl5pPr>
              <a:defRPr sz="1800"/>
            </a:lvl5pPr>
          </a:lstStyle>
          <a:p>
            <a:pPr lvl="0" eaLnBrk="1" latinLnBrk="0" hangingPunct="1"/>
            <a:r>
              <a:rPr lang="pt-BR" smtClean="0"/>
              <a:t>Clique para editar os estilos do texto mestre</a:t>
            </a:r>
          </a:p>
          <a:p>
            <a:pPr lvl="1" eaLnBrk="1" latinLnBrk="0" hangingPunct="1"/>
            <a:r>
              <a:rPr lang="pt-BR" smtClean="0"/>
              <a:t>Segundo nível</a:t>
            </a:r>
          </a:p>
          <a:p>
            <a:pPr lvl="2" eaLnBrk="1" latinLnBrk="0" hangingPunct="1"/>
            <a:r>
              <a:rPr lang="pt-BR" smtClean="0"/>
              <a:t>Terceiro nível</a:t>
            </a:r>
          </a:p>
          <a:p>
            <a:pPr lvl="3" eaLnBrk="1" latinLnBrk="0" hangingPunct="1"/>
            <a:r>
              <a:rPr lang="pt-BR" smtClean="0"/>
              <a:t>Quarto nível</a:t>
            </a:r>
          </a:p>
          <a:p>
            <a:pPr lvl="4" eaLnBrk="1" latinLnBrk="0" hangingPunct="1"/>
            <a:r>
              <a:rPr lang="pt-BR" smtClean="0"/>
              <a:t>Quinto nível</a:t>
            </a:r>
            <a:endParaRPr kumimoji="0" lang="en-US"/>
          </a:p>
        </p:txBody>
      </p:sp>
      <p:sp>
        <p:nvSpPr>
          <p:cNvPr id="5" name="Espaço Reservado para Data 4"/>
          <p:cNvSpPr>
            <a:spLocks noGrp="1"/>
          </p:cNvSpPr>
          <p:nvPr>
            <p:ph type="dt" sz="half" idx="10"/>
          </p:nvPr>
        </p:nvSpPr>
        <p:spPr/>
        <p:txBody>
          <a:bodyPr/>
          <a:lstStyle/>
          <a:p>
            <a:fld id="{91EEDFE1-3ECA-474D-84C1-5F69B42B5760}" type="datetimeFigureOut">
              <a:rPr lang="pt-BR" smtClean="0"/>
              <a:pPr/>
              <a:t>04/10/2017</a:t>
            </a:fld>
            <a:endParaRPr lang="pt-BR"/>
          </a:p>
        </p:txBody>
      </p:sp>
      <p:sp>
        <p:nvSpPr>
          <p:cNvPr id="6" name="Espaço Reservado para Rodapé 5"/>
          <p:cNvSpPr>
            <a:spLocks noGrp="1"/>
          </p:cNvSpPr>
          <p:nvPr>
            <p:ph type="ftr" sz="quarter" idx="11"/>
          </p:nvPr>
        </p:nvSpPr>
        <p:spPr/>
        <p:txBody>
          <a:bodyPr/>
          <a:lstStyle/>
          <a:p>
            <a:endParaRPr lang="pt-BR"/>
          </a:p>
        </p:txBody>
      </p:sp>
      <p:sp>
        <p:nvSpPr>
          <p:cNvPr id="7" name="Espaço Reservado para Número de Slide 6"/>
          <p:cNvSpPr>
            <a:spLocks noGrp="1"/>
          </p:cNvSpPr>
          <p:nvPr>
            <p:ph type="sldNum" sz="quarter" idx="12"/>
          </p:nvPr>
        </p:nvSpPr>
        <p:spPr/>
        <p:txBody>
          <a:bodyPr/>
          <a:lstStyle/>
          <a:p>
            <a:fld id="{7E5D53FF-0FED-4198-878C-02B7D9142B85}" type="slidenum">
              <a:rPr lang="pt-BR" smtClean="0"/>
              <a:pPr/>
              <a:t>‹nº›</a:t>
            </a:fld>
            <a:endParaRPr lang="pt-B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ação">
    <p:spTree>
      <p:nvGrpSpPr>
        <p:cNvPr id="1" name=""/>
        <p:cNvGrpSpPr/>
        <p:nvPr/>
      </p:nvGrpSpPr>
      <p:grpSpPr>
        <a:xfrm>
          <a:off x="0" y="0"/>
          <a:ext cx="0" cy="0"/>
          <a:chOff x="0" y="0"/>
          <a:chExt cx="0" cy="0"/>
        </a:xfrm>
      </p:grpSpPr>
      <p:sp>
        <p:nvSpPr>
          <p:cNvPr id="2" name="Título 1"/>
          <p:cNvSpPr>
            <a:spLocks noGrp="1"/>
          </p:cNvSpPr>
          <p:nvPr>
            <p:ph type="title"/>
          </p:nvPr>
        </p:nvSpPr>
        <p:spPr>
          <a:xfrm>
            <a:off x="342900" y="364067"/>
            <a:ext cx="6172200" cy="1524000"/>
          </a:xfrm>
        </p:spPr>
        <p:txBody>
          <a:bodyPr anchor="ctr"/>
          <a:lstStyle>
            <a:lvl1pPr>
              <a:defRPr/>
            </a:lvl1pPr>
          </a:lstStyle>
          <a:p>
            <a:r>
              <a:rPr kumimoji="0" lang="pt-BR" smtClean="0"/>
              <a:t>Clique para editar o estilo do título mestre</a:t>
            </a:r>
            <a:endParaRPr kumimoji="0" lang="en-US"/>
          </a:p>
        </p:txBody>
      </p:sp>
      <p:sp>
        <p:nvSpPr>
          <p:cNvPr id="3" name="Espaço Reservado para Texto 2"/>
          <p:cNvSpPr>
            <a:spLocks noGrp="1"/>
          </p:cNvSpPr>
          <p:nvPr>
            <p:ph type="body" idx="1"/>
          </p:nvPr>
        </p:nvSpPr>
        <p:spPr>
          <a:xfrm>
            <a:off x="342900" y="7315200"/>
            <a:ext cx="3030141" cy="1117600"/>
          </a:xfrm>
        </p:spPr>
        <p:txBody>
          <a:bodyPr anchor="t"/>
          <a:lstStyle>
            <a:lvl1pPr marL="0" indent="0">
              <a:buNone/>
              <a:defRPr sz="2400" b="1">
                <a:solidFill>
                  <a:schemeClr val="accent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pt-BR" smtClean="0"/>
              <a:t>Clique para editar os estilos do texto mestre</a:t>
            </a:r>
          </a:p>
        </p:txBody>
      </p:sp>
      <p:sp>
        <p:nvSpPr>
          <p:cNvPr id="4" name="Espaço Reservado para Texto 3"/>
          <p:cNvSpPr>
            <a:spLocks noGrp="1"/>
          </p:cNvSpPr>
          <p:nvPr>
            <p:ph type="body" sz="half" idx="3"/>
          </p:nvPr>
        </p:nvSpPr>
        <p:spPr>
          <a:xfrm>
            <a:off x="3483769" y="7315200"/>
            <a:ext cx="3031331" cy="1117600"/>
          </a:xfrm>
        </p:spPr>
        <p:txBody>
          <a:bodyPr anchor="t"/>
          <a:lstStyle>
            <a:lvl1pPr marL="0" indent="0">
              <a:buNone/>
              <a:defRPr sz="2400" b="1">
                <a:solidFill>
                  <a:schemeClr val="accent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pt-BR" smtClean="0"/>
              <a:t>Clique para editar os estilos do texto mestre</a:t>
            </a:r>
          </a:p>
        </p:txBody>
      </p:sp>
      <p:sp>
        <p:nvSpPr>
          <p:cNvPr id="5" name="Espaço Reservado para Conteúdo 4"/>
          <p:cNvSpPr>
            <a:spLocks noGrp="1"/>
          </p:cNvSpPr>
          <p:nvPr>
            <p:ph sz="quarter" idx="2"/>
          </p:nvPr>
        </p:nvSpPr>
        <p:spPr>
          <a:xfrm>
            <a:off x="342900" y="2022550"/>
            <a:ext cx="3030141" cy="5255684"/>
          </a:xfrm>
        </p:spPr>
        <p:txBody>
          <a:bodyPr/>
          <a:lstStyle>
            <a:lvl1pPr>
              <a:defRPr sz="2400"/>
            </a:lvl1pPr>
            <a:lvl2pPr>
              <a:defRPr sz="2000"/>
            </a:lvl2pPr>
            <a:lvl3pPr>
              <a:defRPr sz="1800"/>
            </a:lvl3pPr>
            <a:lvl4pPr>
              <a:defRPr sz="1600"/>
            </a:lvl4pPr>
            <a:lvl5pPr>
              <a:defRPr sz="1600"/>
            </a:lvl5pPr>
          </a:lstStyle>
          <a:p>
            <a:pPr lvl="0" eaLnBrk="1" latinLnBrk="0" hangingPunct="1"/>
            <a:r>
              <a:rPr lang="pt-BR" smtClean="0"/>
              <a:t>Clique para editar os estilos do texto mestre</a:t>
            </a:r>
          </a:p>
          <a:p>
            <a:pPr lvl="1" eaLnBrk="1" latinLnBrk="0" hangingPunct="1"/>
            <a:r>
              <a:rPr lang="pt-BR" smtClean="0"/>
              <a:t>Segundo nível</a:t>
            </a:r>
          </a:p>
          <a:p>
            <a:pPr lvl="2" eaLnBrk="1" latinLnBrk="0" hangingPunct="1"/>
            <a:r>
              <a:rPr lang="pt-BR" smtClean="0"/>
              <a:t>Terceiro nível</a:t>
            </a:r>
          </a:p>
          <a:p>
            <a:pPr lvl="3" eaLnBrk="1" latinLnBrk="0" hangingPunct="1"/>
            <a:r>
              <a:rPr lang="pt-BR" smtClean="0"/>
              <a:t>Quarto nível</a:t>
            </a:r>
          </a:p>
          <a:p>
            <a:pPr lvl="4" eaLnBrk="1" latinLnBrk="0" hangingPunct="1"/>
            <a:r>
              <a:rPr lang="pt-BR" smtClean="0"/>
              <a:t>Quinto nível</a:t>
            </a:r>
            <a:endParaRPr kumimoji="0" lang="en-US"/>
          </a:p>
        </p:txBody>
      </p:sp>
      <p:sp>
        <p:nvSpPr>
          <p:cNvPr id="6" name="Espaço Reservado para Conteúdo 5"/>
          <p:cNvSpPr>
            <a:spLocks noGrp="1"/>
          </p:cNvSpPr>
          <p:nvPr>
            <p:ph sz="quarter" idx="4"/>
          </p:nvPr>
        </p:nvSpPr>
        <p:spPr>
          <a:xfrm>
            <a:off x="3483769" y="2022550"/>
            <a:ext cx="3031331" cy="5255684"/>
          </a:xfrm>
        </p:spPr>
        <p:txBody>
          <a:bodyPr/>
          <a:lstStyle>
            <a:lvl1pPr>
              <a:defRPr sz="2400"/>
            </a:lvl1pPr>
            <a:lvl2pPr>
              <a:defRPr sz="2000"/>
            </a:lvl2pPr>
            <a:lvl3pPr>
              <a:defRPr sz="1800"/>
            </a:lvl3pPr>
            <a:lvl4pPr>
              <a:defRPr sz="1600"/>
            </a:lvl4pPr>
            <a:lvl5pPr>
              <a:defRPr sz="1600"/>
            </a:lvl5pPr>
          </a:lstStyle>
          <a:p>
            <a:pPr lvl="0" eaLnBrk="1" latinLnBrk="0" hangingPunct="1"/>
            <a:r>
              <a:rPr lang="pt-BR" smtClean="0"/>
              <a:t>Clique para editar os estilos do texto mestre</a:t>
            </a:r>
          </a:p>
          <a:p>
            <a:pPr lvl="1" eaLnBrk="1" latinLnBrk="0" hangingPunct="1"/>
            <a:r>
              <a:rPr lang="pt-BR" smtClean="0"/>
              <a:t>Segundo nível</a:t>
            </a:r>
          </a:p>
          <a:p>
            <a:pPr lvl="2" eaLnBrk="1" latinLnBrk="0" hangingPunct="1"/>
            <a:r>
              <a:rPr lang="pt-BR" smtClean="0"/>
              <a:t>Terceiro nível</a:t>
            </a:r>
          </a:p>
          <a:p>
            <a:pPr lvl="3" eaLnBrk="1" latinLnBrk="0" hangingPunct="1"/>
            <a:r>
              <a:rPr lang="pt-BR" smtClean="0"/>
              <a:t>Quarto nível</a:t>
            </a:r>
          </a:p>
          <a:p>
            <a:pPr lvl="4" eaLnBrk="1" latinLnBrk="0" hangingPunct="1"/>
            <a:r>
              <a:rPr lang="pt-BR" smtClean="0"/>
              <a:t>Quinto nível</a:t>
            </a:r>
            <a:endParaRPr kumimoji="0" lang="en-US"/>
          </a:p>
        </p:txBody>
      </p:sp>
      <p:sp>
        <p:nvSpPr>
          <p:cNvPr id="7" name="Espaço Reservado para Data 6"/>
          <p:cNvSpPr>
            <a:spLocks noGrp="1"/>
          </p:cNvSpPr>
          <p:nvPr>
            <p:ph type="dt" sz="half" idx="10"/>
          </p:nvPr>
        </p:nvSpPr>
        <p:spPr/>
        <p:txBody>
          <a:bodyPr/>
          <a:lstStyle/>
          <a:p>
            <a:fld id="{91EEDFE1-3ECA-474D-84C1-5F69B42B5760}" type="datetimeFigureOut">
              <a:rPr lang="pt-BR" smtClean="0"/>
              <a:pPr/>
              <a:t>04/10/2017</a:t>
            </a:fld>
            <a:endParaRPr lang="pt-BR"/>
          </a:p>
        </p:txBody>
      </p:sp>
      <p:sp>
        <p:nvSpPr>
          <p:cNvPr id="8" name="Espaço Reservado para Rodapé 7"/>
          <p:cNvSpPr>
            <a:spLocks noGrp="1"/>
          </p:cNvSpPr>
          <p:nvPr>
            <p:ph type="ftr" sz="quarter" idx="11"/>
          </p:nvPr>
        </p:nvSpPr>
        <p:spPr/>
        <p:txBody>
          <a:bodyPr/>
          <a:lstStyle/>
          <a:p>
            <a:endParaRPr lang="pt-BR"/>
          </a:p>
        </p:txBody>
      </p:sp>
      <p:sp>
        <p:nvSpPr>
          <p:cNvPr id="9" name="Espaço Reservado para Número de Slide 8"/>
          <p:cNvSpPr>
            <a:spLocks noGrp="1"/>
          </p:cNvSpPr>
          <p:nvPr>
            <p:ph type="sldNum" sz="quarter" idx="12"/>
          </p:nvPr>
        </p:nvSpPr>
        <p:spPr/>
        <p:txBody>
          <a:bodyPr/>
          <a:lstStyle/>
          <a:p>
            <a:fld id="{7E5D53FF-0FED-4198-878C-02B7D9142B85}" type="slidenum">
              <a:rPr lang="pt-BR" smtClean="0"/>
              <a:pPr/>
              <a:t>‹nº›</a:t>
            </a:fld>
            <a:endParaRPr lang="pt-B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ítulo 1"/>
          <p:cNvSpPr>
            <a:spLocks noGrp="1"/>
          </p:cNvSpPr>
          <p:nvPr>
            <p:ph type="title"/>
          </p:nvPr>
        </p:nvSpPr>
        <p:spPr>
          <a:xfrm>
            <a:off x="342900" y="365760"/>
            <a:ext cx="5602986" cy="1524000"/>
          </a:xfrm>
        </p:spPr>
        <p:txBody>
          <a:bodyPr anchor="ctr"/>
          <a:lstStyle>
            <a:lvl1pPr algn="l">
              <a:defRPr sz="4600"/>
            </a:lvl1pPr>
          </a:lstStyle>
          <a:p>
            <a:r>
              <a:rPr kumimoji="0" lang="pt-BR" smtClean="0"/>
              <a:t>Clique para editar o estilo do título mestre</a:t>
            </a:r>
            <a:endParaRPr kumimoji="0" lang="en-US"/>
          </a:p>
        </p:txBody>
      </p:sp>
      <p:sp>
        <p:nvSpPr>
          <p:cNvPr id="7" name="Espaço Reservado para Data 6"/>
          <p:cNvSpPr>
            <a:spLocks noGrp="1"/>
          </p:cNvSpPr>
          <p:nvPr>
            <p:ph type="dt" sz="half" idx="10"/>
          </p:nvPr>
        </p:nvSpPr>
        <p:spPr/>
        <p:txBody>
          <a:bodyPr/>
          <a:lstStyle/>
          <a:p>
            <a:fld id="{91EEDFE1-3ECA-474D-84C1-5F69B42B5760}" type="datetimeFigureOut">
              <a:rPr lang="pt-BR" smtClean="0"/>
              <a:pPr/>
              <a:t>04/10/2017</a:t>
            </a:fld>
            <a:endParaRPr lang="pt-BR"/>
          </a:p>
        </p:txBody>
      </p:sp>
      <p:sp>
        <p:nvSpPr>
          <p:cNvPr id="8" name="Espaço Reservado para Número de Slide 7"/>
          <p:cNvSpPr>
            <a:spLocks noGrp="1"/>
          </p:cNvSpPr>
          <p:nvPr>
            <p:ph type="sldNum" sz="quarter" idx="11"/>
          </p:nvPr>
        </p:nvSpPr>
        <p:spPr/>
        <p:txBody>
          <a:bodyPr/>
          <a:lstStyle/>
          <a:p>
            <a:fld id="{7E5D53FF-0FED-4198-878C-02B7D9142B85}" type="slidenum">
              <a:rPr lang="pt-BR" smtClean="0"/>
              <a:pPr/>
              <a:t>‹nº›</a:t>
            </a:fld>
            <a:endParaRPr lang="pt-BR"/>
          </a:p>
        </p:txBody>
      </p:sp>
      <p:sp>
        <p:nvSpPr>
          <p:cNvPr id="9" name="Espaço Reservado para Rodapé 8"/>
          <p:cNvSpPr>
            <a:spLocks noGrp="1"/>
          </p:cNvSpPr>
          <p:nvPr>
            <p:ph type="ftr" sz="quarter" idx="12"/>
          </p:nvPr>
        </p:nvSpPr>
        <p:spPr/>
        <p:txBody>
          <a:bodyPr/>
          <a:lstStyle/>
          <a:p>
            <a:endParaRPr lang="pt-B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Espaço Reservado para Data 1"/>
          <p:cNvSpPr>
            <a:spLocks noGrp="1"/>
          </p:cNvSpPr>
          <p:nvPr>
            <p:ph type="dt" sz="half" idx="10"/>
          </p:nvPr>
        </p:nvSpPr>
        <p:spPr/>
        <p:txBody>
          <a:bodyPr/>
          <a:lstStyle/>
          <a:p>
            <a:fld id="{91EEDFE1-3ECA-474D-84C1-5F69B42B5760}" type="datetimeFigureOut">
              <a:rPr lang="pt-BR" smtClean="0"/>
              <a:pPr/>
              <a:t>04/10/2017</a:t>
            </a:fld>
            <a:endParaRPr lang="pt-BR"/>
          </a:p>
        </p:txBody>
      </p:sp>
      <p:sp>
        <p:nvSpPr>
          <p:cNvPr id="3" name="Espaço Reservado para Rodapé 2"/>
          <p:cNvSpPr>
            <a:spLocks noGrp="1"/>
          </p:cNvSpPr>
          <p:nvPr>
            <p:ph type="ftr" sz="quarter" idx="11"/>
          </p:nvPr>
        </p:nvSpPr>
        <p:spPr/>
        <p:txBody>
          <a:bodyPr/>
          <a:lstStyle/>
          <a:p>
            <a:endParaRPr lang="pt-BR"/>
          </a:p>
        </p:txBody>
      </p:sp>
      <p:sp>
        <p:nvSpPr>
          <p:cNvPr id="4" name="Espaço Reservado para Número de Slide 3"/>
          <p:cNvSpPr>
            <a:spLocks noGrp="1"/>
          </p:cNvSpPr>
          <p:nvPr>
            <p:ph type="sldNum" sz="quarter" idx="12"/>
          </p:nvPr>
        </p:nvSpPr>
        <p:spPr/>
        <p:txBody>
          <a:bodyPr/>
          <a:lstStyle/>
          <a:p>
            <a:fld id="{7E5D53FF-0FED-4198-878C-02B7D9142B85}" type="slidenum">
              <a:rPr lang="pt-BR" smtClean="0"/>
              <a:pPr/>
              <a:t>‹nº›</a:t>
            </a:fld>
            <a:endParaRPr lang="pt-B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342900" y="1580704"/>
            <a:ext cx="2400300" cy="973667"/>
          </a:xfrm>
        </p:spPr>
        <p:txBody>
          <a:bodyPr tIns="0" bIns="0" anchor="t"/>
          <a:lstStyle>
            <a:lvl1pPr algn="l">
              <a:buNone/>
              <a:defRPr sz="1800" b="1">
                <a:solidFill>
                  <a:schemeClr val="accent1"/>
                </a:solidFill>
              </a:defRPr>
            </a:lvl1pPr>
          </a:lstStyle>
          <a:p>
            <a:r>
              <a:rPr kumimoji="0" lang="pt-BR" smtClean="0"/>
              <a:t>Clique para editar o estilo do título mestre</a:t>
            </a:r>
            <a:endParaRPr kumimoji="0" lang="en-US"/>
          </a:p>
        </p:txBody>
      </p:sp>
      <p:sp>
        <p:nvSpPr>
          <p:cNvPr id="3" name="Espaço Reservado para Texto 2"/>
          <p:cNvSpPr>
            <a:spLocks noGrp="1"/>
          </p:cNvSpPr>
          <p:nvPr>
            <p:ph type="body" idx="2"/>
          </p:nvPr>
        </p:nvSpPr>
        <p:spPr>
          <a:xfrm>
            <a:off x="342900" y="285899"/>
            <a:ext cx="2057400" cy="1219200"/>
          </a:xfrm>
        </p:spPr>
        <p:txBody>
          <a:bodyPr lIns="45720" tIns="0" rIns="45720" bIns="0" anchor="b"/>
          <a:lstStyle>
            <a:lvl1pPr marL="0" indent="0" algn="l">
              <a:buNone/>
              <a:defRPr sz="1400"/>
            </a:lvl1pPr>
            <a:lvl2pPr>
              <a:buNone/>
              <a:defRPr sz="1200"/>
            </a:lvl2pPr>
            <a:lvl3pPr>
              <a:buNone/>
              <a:defRPr sz="1000"/>
            </a:lvl3pPr>
            <a:lvl4pPr>
              <a:buNone/>
              <a:defRPr sz="900"/>
            </a:lvl4pPr>
            <a:lvl5pPr>
              <a:buNone/>
              <a:defRPr sz="900"/>
            </a:lvl5pPr>
          </a:lstStyle>
          <a:p>
            <a:pPr lvl="0" eaLnBrk="1" latinLnBrk="0" hangingPunct="1"/>
            <a:r>
              <a:rPr kumimoji="0" lang="pt-BR" smtClean="0"/>
              <a:t>Clique para editar os estilos do texto mestre</a:t>
            </a:r>
          </a:p>
        </p:txBody>
      </p:sp>
      <p:sp>
        <p:nvSpPr>
          <p:cNvPr id="4" name="Espaço Reservado para Conteúdo 3"/>
          <p:cNvSpPr>
            <a:spLocks noGrp="1"/>
          </p:cNvSpPr>
          <p:nvPr>
            <p:ph sz="half" idx="1"/>
          </p:nvPr>
        </p:nvSpPr>
        <p:spPr>
          <a:xfrm>
            <a:off x="342900" y="2641600"/>
            <a:ext cx="5314950" cy="5080000"/>
          </a:xfrm>
        </p:spPr>
        <p:txBody>
          <a:bodyPr/>
          <a:lstStyle>
            <a:lvl1pPr>
              <a:defRPr sz="2800"/>
            </a:lvl1pPr>
            <a:lvl2pPr>
              <a:defRPr sz="2400"/>
            </a:lvl2pPr>
            <a:lvl3pPr>
              <a:defRPr sz="2200"/>
            </a:lvl3pPr>
            <a:lvl4pPr>
              <a:defRPr sz="2000"/>
            </a:lvl4pPr>
            <a:lvl5pPr>
              <a:defRPr sz="2000"/>
            </a:lvl5pPr>
          </a:lstStyle>
          <a:p>
            <a:pPr lvl="0" eaLnBrk="1" latinLnBrk="0" hangingPunct="1"/>
            <a:r>
              <a:rPr lang="pt-BR" smtClean="0"/>
              <a:t>Clique para editar os estilos do texto mestre</a:t>
            </a:r>
          </a:p>
          <a:p>
            <a:pPr lvl="1" eaLnBrk="1" latinLnBrk="0" hangingPunct="1"/>
            <a:r>
              <a:rPr lang="pt-BR" smtClean="0"/>
              <a:t>Segundo nível</a:t>
            </a:r>
          </a:p>
          <a:p>
            <a:pPr lvl="2" eaLnBrk="1" latinLnBrk="0" hangingPunct="1"/>
            <a:r>
              <a:rPr lang="pt-BR" smtClean="0"/>
              <a:t>Terceiro nível</a:t>
            </a:r>
          </a:p>
          <a:p>
            <a:pPr lvl="3" eaLnBrk="1" latinLnBrk="0" hangingPunct="1"/>
            <a:r>
              <a:rPr lang="pt-BR" smtClean="0"/>
              <a:t>Quarto nível</a:t>
            </a:r>
          </a:p>
          <a:p>
            <a:pPr lvl="4" eaLnBrk="1" latinLnBrk="0" hangingPunct="1"/>
            <a:r>
              <a:rPr lang="pt-BR" smtClean="0"/>
              <a:t>Quinto nível</a:t>
            </a:r>
            <a:endParaRPr kumimoji="0" lang="en-US"/>
          </a:p>
        </p:txBody>
      </p:sp>
      <p:sp>
        <p:nvSpPr>
          <p:cNvPr id="5" name="Espaço Reservado para Data 4"/>
          <p:cNvSpPr>
            <a:spLocks noGrp="1"/>
          </p:cNvSpPr>
          <p:nvPr>
            <p:ph type="dt" sz="half" idx="10"/>
          </p:nvPr>
        </p:nvSpPr>
        <p:spPr/>
        <p:txBody>
          <a:bodyPr/>
          <a:lstStyle/>
          <a:p>
            <a:fld id="{91EEDFE1-3ECA-474D-84C1-5F69B42B5760}" type="datetimeFigureOut">
              <a:rPr lang="pt-BR" smtClean="0"/>
              <a:pPr/>
              <a:t>04/10/2017</a:t>
            </a:fld>
            <a:endParaRPr lang="pt-BR"/>
          </a:p>
        </p:txBody>
      </p:sp>
      <p:sp>
        <p:nvSpPr>
          <p:cNvPr id="6" name="Espaço Reservado para Rodapé 5"/>
          <p:cNvSpPr>
            <a:spLocks noGrp="1"/>
          </p:cNvSpPr>
          <p:nvPr>
            <p:ph type="ftr" sz="quarter" idx="11"/>
          </p:nvPr>
        </p:nvSpPr>
        <p:spPr/>
        <p:txBody>
          <a:bodyPr/>
          <a:lstStyle/>
          <a:p>
            <a:endParaRPr lang="pt-BR"/>
          </a:p>
        </p:txBody>
      </p:sp>
      <p:sp>
        <p:nvSpPr>
          <p:cNvPr id="7" name="Espaço Reservado para Número de Slide 6"/>
          <p:cNvSpPr>
            <a:spLocks noGrp="1"/>
          </p:cNvSpPr>
          <p:nvPr>
            <p:ph type="sldNum" sz="quarter" idx="12"/>
          </p:nvPr>
        </p:nvSpPr>
        <p:spPr>
          <a:xfrm>
            <a:off x="6117336" y="8562753"/>
            <a:ext cx="571500" cy="486833"/>
          </a:xfrm>
        </p:spPr>
        <p:txBody>
          <a:bodyPr/>
          <a:lstStyle/>
          <a:p>
            <a:fld id="{7E5D53FF-0FED-4198-878C-02B7D9142B85}" type="slidenum">
              <a:rPr lang="pt-BR" smtClean="0"/>
              <a:pPr/>
              <a:t>‹nº›</a:t>
            </a:fld>
            <a:endParaRPr lang="pt-B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m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4167549" y="2274279"/>
            <a:ext cx="2290401" cy="1671744"/>
          </a:xfrm>
        </p:spPr>
        <p:txBody>
          <a:bodyPr anchor="b"/>
          <a:lstStyle>
            <a:lvl1pPr algn="l">
              <a:buNone/>
              <a:defRPr sz="2200" b="1">
                <a:solidFill>
                  <a:schemeClr val="accent1"/>
                </a:solidFill>
              </a:defRPr>
            </a:lvl1pPr>
          </a:lstStyle>
          <a:p>
            <a:r>
              <a:rPr kumimoji="0" lang="pt-BR" smtClean="0"/>
              <a:t>Clique para editar o estilo do título mestre</a:t>
            </a:r>
            <a:endParaRPr kumimoji="0" lang="en-US"/>
          </a:p>
        </p:txBody>
      </p:sp>
      <p:sp>
        <p:nvSpPr>
          <p:cNvPr id="3" name="Espaço Reservado para Imagem 2"/>
          <p:cNvSpPr>
            <a:spLocks noGrp="1"/>
          </p:cNvSpPr>
          <p:nvPr>
            <p:ph type="pic" idx="1"/>
          </p:nvPr>
        </p:nvSpPr>
        <p:spPr>
          <a:xfrm>
            <a:off x="799221" y="1359876"/>
            <a:ext cx="3086100" cy="5486400"/>
          </a:xfrm>
          <a:prstGeom prst="ellipse">
            <a:avLst/>
          </a:prstGeom>
          <a:solidFill>
            <a:schemeClr val="bg2">
              <a:shade val="50000"/>
            </a:schemeClr>
          </a:solidFill>
          <a:ln w="50800" cap="flat">
            <a:solidFill>
              <a:schemeClr val="bg2"/>
            </a:solidFill>
            <a:miter lim="800000"/>
          </a:ln>
          <a:effectLst>
            <a:outerShdw blurRad="152000" dist="345000" dir="5400000" sx="-80000" sy="-18000" rotWithShape="0">
              <a:srgbClr val="000000">
                <a:alpha val="25000"/>
              </a:srgbClr>
            </a:outerShdw>
          </a:effectLst>
          <a:scene3d>
            <a:camera prst="orthographicFront"/>
            <a:lightRig rig="contrasting" dir="t">
              <a:rot lat="0" lon="0" rev="2400000"/>
            </a:lightRig>
          </a:scene3d>
          <a:sp3d contourW="7620">
            <a:bevelT w="63500" h="63500"/>
            <a:contourClr>
              <a:schemeClr val="bg2">
                <a:shade val="50000"/>
              </a:schemeClr>
            </a:contourClr>
          </a:sp3d>
        </p:spPr>
        <p:txBody>
          <a:bodyPr/>
          <a:lstStyle>
            <a:lvl1pPr marL="0" indent="0">
              <a:buNone/>
              <a:defRPr sz="3200"/>
            </a:lvl1pPr>
          </a:lstStyle>
          <a:p>
            <a:r>
              <a:rPr kumimoji="0" lang="pt-BR" smtClean="0"/>
              <a:t>Clique no ícone para adicionar uma imagem</a:t>
            </a:r>
            <a:endParaRPr kumimoji="0" lang="en-US" dirty="0"/>
          </a:p>
        </p:txBody>
      </p:sp>
      <p:sp>
        <p:nvSpPr>
          <p:cNvPr id="4" name="Espaço Reservado para Texto 3"/>
          <p:cNvSpPr>
            <a:spLocks noGrp="1"/>
          </p:cNvSpPr>
          <p:nvPr>
            <p:ph type="body" sz="half" idx="2"/>
          </p:nvPr>
        </p:nvSpPr>
        <p:spPr>
          <a:xfrm>
            <a:off x="4167550" y="3998354"/>
            <a:ext cx="2290400" cy="3551309"/>
          </a:xfrm>
        </p:spPr>
        <p:txBody>
          <a:bodyPr lIns="45720" rIns="45720"/>
          <a:lstStyle>
            <a:lvl1pPr marL="0" indent="0">
              <a:buFontTx/>
              <a:buNone/>
              <a:defRPr sz="12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pt-BR" smtClean="0"/>
              <a:t>Clique para editar os estilos do texto mestre</a:t>
            </a:r>
          </a:p>
        </p:txBody>
      </p:sp>
      <p:sp>
        <p:nvSpPr>
          <p:cNvPr id="5" name="Espaço Reservado para Data 4"/>
          <p:cNvSpPr>
            <a:spLocks noGrp="1"/>
          </p:cNvSpPr>
          <p:nvPr>
            <p:ph type="dt" sz="half" idx="10"/>
          </p:nvPr>
        </p:nvSpPr>
        <p:spPr>
          <a:xfrm>
            <a:off x="342900" y="8562753"/>
            <a:ext cx="1600200" cy="486833"/>
          </a:xfrm>
        </p:spPr>
        <p:txBody>
          <a:bodyPr/>
          <a:lstStyle/>
          <a:p>
            <a:fld id="{91EEDFE1-3ECA-474D-84C1-5F69B42B5760}" type="datetimeFigureOut">
              <a:rPr lang="pt-BR" smtClean="0"/>
              <a:pPr/>
              <a:t>04/10/2017</a:t>
            </a:fld>
            <a:endParaRPr lang="pt-BR"/>
          </a:p>
        </p:txBody>
      </p:sp>
      <p:sp>
        <p:nvSpPr>
          <p:cNvPr id="6" name="Espaço Reservado para Rodapé 5"/>
          <p:cNvSpPr>
            <a:spLocks noGrp="1"/>
          </p:cNvSpPr>
          <p:nvPr>
            <p:ph type="ftr" sz="quarter" idx="11"/>
          </p:nvPr>
        </p:nvSpPr>
        <p:spPr/>
        <p:txBody>
          <a:bodyPr/>
          <a:lstStyle/>
          <a:p>
            <a:endParaRPr lang="pt-BR"/>
          </a:p>
        </p:txBody>
      </p:sp>
      <p:sp>
        <p:nvSpPr>
          <p:cNvPr id="7" name="Espaço Reservado para Número de Slide 6"/>
          <p:cNvSpPr>
            <a:spLocks noGrp="1"/>
          </p:cNvSpPr>
          <p:nvPr>
            <p:ph type="sldNum" sz="quarter" idx="12"/>
          </p:nvPr>
        </p:nvSpPr>
        <p:spPr/>
        <p:txBody>
          <a:bodyPr/>
          <a:lstStyle/>
          <a:p>
            <a:fld id="{7E5D53FF-0FED-4198-878C-02B7D9142B85}" type="slidenum">
              <a:rPr lang="pt-BR" smtClean="0"/>
              <a:pPr/>
              <a:t>‹nº›</a:t>
            </a:fld>
            <a:endParaRPr lang="pt-B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12" name="Forma livre 11"/>
          <p:cNvSpPr>
            <a:spLocks/>
          </p:cNvSpPr>
          <p:nvPr/>
        </p:nvSpPr>
        <p:spPr bwMode="auto">
          <a:xfrm>
            <a:off x="0" y="6336168"/>
            <a:ext cx="6858000" cy="2817283"/>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16" name="Forma livre 15"/>
          <p:cNvSpPr>
            <a:spLocks/>
          </p:cNvSpPr>
          <p:nvPr/>
        </p:nvSpPr>
        <p:spPr bwMode="auto">
          <a:xfrm>
            <a:off x="5486400" y="0"/>
            <a:ext cx="1371600" cy="9144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2082" y="1734"/>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9" name="Espaço Reservado para Título 8"/>
          <p:cNvSpPr>
            <a:spLocks noGrp="1"/>
          </p:cNvSpPr>
          <p:nvPr>
            <p:ph type="title"/>
          </p:nvPr>
        </p:nvSpPr>
        <p:spPr>
          <a:xfrm>
            <a:off x="342900" y="366184"/>
            <a:ext cx="5600700" cy="1524000"/>
          </a:xfrm>
          <a:prstGeom prst="rect">
            <a:avLst/>
          </a:prstGeom>
        </p:spPr>
        <p:txBody>
          <a:bodyPr vert="horz" lIns="45720" rIns="45720" anchor="ctr">
            <a:normAutofit/>
          </a:bodyPr>
          <a:lstStyle/>
          <a:p>
            <a:r>
              <a:rPr kumimoji="0" lang="pt-BR" smtClean="0"/>
              <a:t>Clique para editar o estilo do título mestre</a:t>
            </a:r>
            <a:endParaRPr kumimoji="0" lang="en-US"/>
          </a:p>
        </p:txBody>
      </p:sp>
      <p:sp>
        <p:nvSpPr>
          <p:cNvPr id="30" name="Espaço Reservado para Texto 29"/>
          <p:cNvSpPr>
            <a:spLocks noGrp="1"/>
          </p:cNvSpPr>
          <p:nvPr>
            <p:ph type="body" idx="1"/>
          </p:nvPr>
        </p:nvSpPr>
        <p:spPr>
          <a:xfrm>
            <a:off x="342900" y="2133601"/>
            <a:ext cx="5600700" cy="6034617"/>
          </a:xfrm>
          <a:prstGeom prst="rect">
            <a:avLst/>
          </a:prstGeom>
        </p:spPr>
        <p:txBody>
          <a:bodyPr vert="horz">
            <a:normAutofit/>
          </a:bodyPr>
          <a:lstStyle/>
          <a:p>
            <a:pPr lvl="0" eaLnBrk="1" latinLnBrk="0" hangingPunct="1"/>
            <a:r>
              <a:rPr kumimoji="0" lang="pt-BR" smtClean="0"/>
              <a:t>Clique para editar os estilos do texto mestre</a:t>
            </a:r>
          </a:p>
          <a:p>
            <a:pPr lvl="1" eaLnBrk="1" latinLnBrk="0" hangingPunct="1"/>
            <a:r>
              <a:rPr kumimoji="0" lang="pt-BR" smtClean="0"/>
              <a:t>Segundo nível</a:t>
            </a:r>
          </a:p>
          <a:p>
            <a:pPr lvl="2" eaLnBrk="1" latinLnBrk="0" hangingPunct="1"/>
            <a:r>
              <a:rPr kumimoji="0" lang="pt-BR" smtClean="0"/>
              <a:t>Terceiro nível</a:t>
            </a:r>
          </a:p>
          <a:p>
            <a:pPr lvl="3" eaLnBrk="1" latinLnBrk="0" hangingPunct="1"/>
            <a:r>
              <a:rPr kumimoji="0" lang="pt-BR" smtClean="0"/>
              <a:t>Quarto nível</a:t>
            </a:r>
          </a:p>
          <a:p>
            <a:pPr lvl="4" eaLnBrk="1" latinLnBrk="0" hangingPunct="1"/>
            <a:r>
              <a:rPr kumimoji="0" lang="pt-BR" smtClean="0"/>
              <a:t>Quinto nível</a:t>
            </a:r>
            <a:endParaRPr kumimoji="0" lang="en-US"/>
          </a:p>
        </p:txBody>
      </p:sp>
      <p:sp>
        <p:nvSpPr>
          <p:cNvPr id="10" name="Espaço Reservado para Data 9"/>
          <p:cNvSpPr>
            <a:spLocks noGrp="1"/>
          </p:cNvSpPr>
          <p:nvPr>
            <p:ph type="dt" sz="half" idx="2"/>
          </p:nvPr>
        </p:nvSpPr>
        <p:spPr>
          <a:xfrm>
            <a:off x="342900" y="8562753"/>
            <a:ext cx="1600200" cy="486833"/>
          </a:xfrm>
          <a:prstGeom prst="rect">
            <a:avLst/>
          </a:prstGeom>
        </p:spPr>
        <p:txBody>
          <a:bodyPr vert="horz" bIns="0" anchor="b"/>
          <a:lstStyle>
            <a:lvl1pPr algn="l" eaLnBrk="1" latinLnBrk="0" hangingPunct="1">
              <a:defRPr kumimoji="0" sz="1000">
                <a:solidFill>
                  <a:schemeClr val="tx2">
                    <a:shade val="50000"/>
                  </a:schemeClr>
                </a:solidFill>
              </a:defRPr>
            </a:lvl1pPr>
          </a:lstStyle>
          <a:p>
            <a:fld id="{91EEDFE1-3ECA-474D-84C1-5F69B42B5760}" type="datetimeFigureOut">
              <a:rPr lang="pt-BR" smtClean="0"/>
              <a:pPr/>
              <a:t>04/10/2017</a:t>
            </a:fld>
            <a:endParaRPr lang="pt-BR"/>
          </a:p>
        </p:txBody>
      </p:sp>
      <p:sp>
        <p:nvSpPr>
          <p:cNvPr id="22" name="Espaço Reservado para Rodapé 21"/>
          <p:cNvSpPr>
            <a:spLocks noGrp="1"/>
          </p:cNvSpPr>
          <p:nvPr>
            <p:ph type="ftr" sz="quarter" idx="3"/>
          </p:nvPr>
        </p:nvSpPr>
        <p:spPr>
          <a:xfrm>
            <a:off x="2343150" y="8562753"/>
            <a:ext cx="2171700" cy="486833"/>
          </a:xfrm>
          <a:prstGeom prst="rect">
            <a:avLst/>
          </a:prstGeom>
        </p:spPr>
        <p:txBody>
          <a:bodyPr vert="horz" lIns="0" rIns="0" bIns="0" anchor="b"/>
          <a:lstStyle>
            <a:lvl1pPr algn="ctr" eaLnBrk="1" latinLnBrk="0" hangingPunct="1">
              <a:defRPr kumimoji="0" sz="1000">
                <a:solidFill>
                  <a:schemeClr val="tx2">
                    <a:shade val="50000"/>
                  </a:schemeClr>
                </a:solidFill>
              </a:defRPr>
            </a:lvl1pPr>
          </a:lstStyle>
          <a:p>
            <a:endParaRPr lang="pt-BR"/>
          </a:p>
        </p:txBody>
      </p:sp>
      <p:sp>
        <p:nvSpPr>
          <p:cNvPr id="18" name="Espaço Reservado para Número de Slide 17"/>
          <p:cNvSpPr>
            <a:spLocks noGrp="1"/>
          </p:cNvSpPr>
          <p:nvPr>
            <p:ph type="sldNum" sz="quarter" idx="4"/>
          </p:nvPr>
        </p:nvSpPr>
        <p:spPr>
          <a:xfrm>
            <a:off x="6115050" y="8562753"/>
            <a:ext cx="571500" cy="486833"/>
          </a:xfrm>
          <a:prstGeom prst="rect">
            <a:avLst/>
          </a:prstGeom>
        </p:spPr>
        <p:txBody>
          <a:bodyPr vert="horz" lIns="0" tIns="0" rIns="0" bIns="0" anchor="b"/>
          <a:lstStyle>
            <a:lvl1pPr algn="r" eaLnBrk="1" latinLnBrk="0" hangingPunct="1">
              <a:defRPr kumimoji="0" sz="1000">
                <a:solidFill>
                  <a:schemeClr val="tx2">
                    <a:shade val="50000"/>
                  </a:schemeClr>
                </a:solidFill>
              </a:defRPr>
            </a:lvl1pPr>
          </a:lstStyle>
          <a:p>
            <a:fld id="{7E5D53FF-0FED-4198-878C-02B7D9142B85}" type="slidenum">
              <a:rPr lang="pt-BR" smtClean="0"/>
              <a:pPr/>
              <a:t>‹nº›</a:t>
            </a:fld>
            <a:endParaRPr lang="pt-BR"/>
          </a:p>
        </p:txBody>
      </p:sp>
    </p:spTree>
  </p:cSld>
  <p:clrMap bg1="lt1" tx1="dk1" bg2="lt2" tx2="dk2" accent1="accent1" accent2="accent2" accent3="accent3" accent4="accent4" accent5="accent5" accent6="accent6" hlink="hlink" folHlink="folHlink"/>
  <p:sldLayoutIdLst>
    <p:sldLayoutId id="2147484009" r:id="rId1"/>
    <p:sldLayoutId id="2147484010" r:id="rId2"/>
    <p:sldLayoutId id="2147484011" r:id="rId3"/>
    <p:sldLayoutId id="2147484012" r:id="rId4"/>
    <p:sldLayoutId id="2147484013" r:id="rId5"/>
    <p:sldLayoutId id="2147484014" r:id="rId6"/>
    <p:sldLayoutId id="2147484015" r:id="rId7"/>
    <p:sldLayoutId id="2147484016" r:id="rId8"/>
    <p:sldLayoutId id="2147484017" r:id="rId9"/>
    <p:sldLayoutId id="2147484018" r:id="rId10"/>
    <p:sldLayoutId id="2147484019" r:id="rId11"/>
  </p:sldLayoutIdLst>
  <p:txStyles>
    <p:titleStyle>
      <a:lvl1pPr algn="l" rtl="0" eaLnBrk="1" latinLnBrk="0" hangingPunct="1">
        <a:spcBef>
          <a:spcPct val="0"/>
        </a:spcBef>
        <a:buNone/>
        <a:defRPr kumimoji="0" sz="4600" kern="1200">
          <a:solidFill>
            <a:schemeClr val="tx1"/>
          </a:solidFill>
          <a:latin typeface="+mj-lt"/>
          <a:ea typeface="+mj-ea"/>
          <a:cs typeface="+mj-cs"/>
        </a:defRPr>
      </a:lvl1pPr>
    </p:titleStyle>
    <p:bodyStyle>
      <a:lvl1pPr marL="420624" indent="-384048" algn="l" rtl="0" eaLnBrk="1" latinLnBrk="0" hangingPunct="1">
        <a:spcBef>
          <a:spcPct val="20000"/>
        </a:spcBef>
        <a:buClr>
          <a:schemeClr val="accent1"/>
        </a:buClr>
        <a:buSzPct val="80000"/>
        <a:buFont typeface="Wingdings 2"/>
        <a:buChar char=""/>
        <a:defRPr kumimoji="0" sz="3000" kern="1200">
          <a:solidFill>
            <a:schemeClr val="tx1"/>
          </a:solidFill>
          <a:latin typeface="+mn-lt"/>
          <a:ea typeface="+mn-ea"/>
          <a:cs typeface="+mn-cs"/>
        </a:defRPr>
      </a:lvl1pPr>
      <a:lvl2pPr marL="722376" indent="-274320" algn="l" rtl="0" eaLnBrk="1" latinLnBrk="0" hangingPunct="1">
        <a:spcBef>
          <a:spcPct val="20000"/>
        </a:spcBef>
        <a:buClr>
          <a:schemeClr val="accent1"/>
        </a:buClr>
        <a:buSzPct val="90000"/>
        <a:buFont typeface="Wingdings 2"/>
        <a:buChar char=""/>
        <a:defRPr kumimoji="0" sz="2600" kern="1200">
          <a:solidFill>
            <a:schemeClr val="tx1"/>
          </a:solidFill>
          <a:latin typeface="+mn-lt"/>
          <a:ea typeface="+mn-ea"/>
          <a:cs typeface="+mn-cs"/>
        </a:defRPr>
      </a:lvl2pPr>
      <a:lvl3pPr marL="1005840" indent="-256032" algn="l" rtl="0" eaLnBrk="1" latinLnBrk="0" hangingPunct="1">
        <a:spcBef>
          <a:spcPct val="20000"/>
        </a:spcBef>
        <a:buClr>
          <a:schemeClr val="accent2"/>
        </a:buClr>
        <a:buSzPct val="85000"/>
        <a:buFont typeface="Arial"/>
        <a:buChar char="○"/>
        <a:defRPr kumimoji="0" sz="2400" kern="1200">
          <a:solidFill>
            <a:schemeClr val="tx1"/>
          </a:solidFill>
          <a:latin typeface="+mn-lt"/>
          <a:ea typeface="+mn-ea"/>
          <a:cs typeface="+mn-cs"/>
        </a:defRPr>
      </a:lvl3pPr>
      <a:lvl4pPr marL="1280160" indent="-237744" algn="l" rtl="0" eaLnBrk="1" latinLnBrk="0" hangingPunct="1">
        <a:spcBef>
          <a:spcPct val="20000"/>
        </a:spcBef>
        <a:buClr>
          <a:schemeClr val="accent3"/>
        </a:buClr>
        <a:buSzPct val="90000"/>
        <a:buFont typeface="Wingdings 2"/>
        <a:buChar char=""/>
        <a:defRPr kumimoji="0" sz="2000" kern="1200">
          <a:solidFill>
            <a:schemeClr val="tx1"/>
          </a:solidFill>
          <a:latin typeface="+mn-lt"/>
          <a:ea typeface="+mn-ea"/>
          <a:cs typeface="+mn-cs"/>
        </a:defRPr>
      </a:lvl4pPr>
      <a:lvl5pPr marL="1490472" indent="-182880" algn="l" rtl="0" eaLnBrk="1" latinLnBrk="0" hangingPunct="1">
        <a:spcBef>
          <a:spcPct val="20000"/>
        </a:spcBef>
        <a:buClr>
          <a:schemeClr val="accent4"/>
        </a:buClr>
        <a:buSzPct val="100000"/>
        <a:buFont typeface="Arial"/>
        <a:buChar char="-"/>
        <a:defRPr kumimoji="0" sz="2000" kern="1200">
          <a:solidFill>
            <a:schemeClr val="tx1"/>
          </a:solidFill>
          <a:latin typeface="+mn-lt"/>
          <a:ea typeface="+mn-ea"/>
          <a:cs typeface="+mn-cs"/>
        </a:defRPr>
      </a:lvl5pPr>
      <a:lvl6pPr marL="1700784" indent="-182880" algn="l" rtl="0" eaLnBrk="1" latinLnBrk="0" hangingPunct="1">
        <a:spcBef>
          <a:spcPct val="20000"/>
        </a:spcBef>
        <a:buClr>
          <a:schemeClr val="accent5"/>
        </a:buClr>
        <a:buFont typeface="Arial"/>
        <a:buChar char="-"/>
        <a:defRPr kumimoji="0" sz="2000" kern="1200" baseline="0">
          <a:solidFill>
            <a:schemeClr val="tx1"/>
          </a:solidFill>
          <a:latin typeface="+mn-lt"/>
          <a:ea typeface="+mn-ea"/>
          <a:cs typeface="+mn-cs"/>
        </a:defRPr>
      </a:lvl6pPr>
      <a:lvl7pPr marL="1920240" indent="-182880" algn="l" rtl="0" eaLnBrk="1" latinLnBrk="0" hangingPunct="1">
        <a:spcBef>
          <a:spcPct val="20000"/>
        </a:spcBef>
        <a:buClr>
          <a:schemeClr val="accent6"/>
        </a:buClr>
        <a:buSzPct val="100000"/>
        <a:buFont typeface="Arial"/>
        <a:buChar char="•"/>
        <a:defRPr kumimoji="0" sz="1800" kern="1200" baseline="0">
          <a:solidFill>
            <a:schemeClr val="tx1"/>
          </a:solidFill>
          <a:latin typeface="+mn-lt"/>
          <a:ea typeface="+mn-ea"/>
          <a:cs typeface="+mn-cs"/>
        </a:defRPr>
      </a:lvl7pPr>
      <a:lvl8pPr marL="2139696" indent="-182880" algn="l" rtl="0"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8pPr>
      <a:lvl9pPr marL="2331720" indent="-182880" algn="l" rtl="0"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2.xml"/><Relationship Id="rId5" Type="http://schemas.openxmlformats.org/officeDocument/2006/relationships/image" Target="../media/image3.jpeg"/><Relationship Id="rId4" Type="http://schemas.openxmlformats.org/officeDocument/2006/relationships/image" Target="../media/image2.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ítulo 12"/>
          <p:cNvSpPr>
            <a:spLocks noGrp="1"/>
          </p:cNvSpPr>
          <p:nvPr>
            <p:ph type="title"/>
          </p:nvPr>
        </p:nvSpPr>
        <p:spPr>
          <a:xfrm>
            <a:off x="1202668" y="0"/>
            <a:ext cx="5369604" cy="1331640"/>
          </a:xfrm>
        </p:spPr>
        <p:txBody>
          <a:bodyPr>
            <a:normAutofit/>
          </a:bodyPr>
          <a:lstStyle/>
          <a:p>
            <a:pPr algn="ctr"/>
            <a:r>
              <a:rPr lang="pt-BR" sz="1800" dirty="0" smtClean="0">
                <a:latin typeface="+mn-lt"/>
              </a:rPr>
              <a:t>PROGRAMAS INDIVIDUAIS DE TREINAMENTO CONTRA RESISTIDO E ATUAÇÃO DO PERSONAL TRAINER</a:t>
            </a:r>
            <a:endParaRPr lang="pt-BR" sz="1800" dirty="0">
              <a:latin typeface="+mn-lt"/>
            </a:endParaRPr>
          </a:p>
        </p:txBody>
      </p:sp>
      <p:pic>
        <p:nvPicPr>
          <p:cNvPr id="19" name="Espaço Reservado para Conteúdo 18" descr="683full-sarah-backman.jpg"/>
          <p:cNvPicPr>
            <a:picLocks noGrp="1" noChangeAspect="1"/>
          </p:cNvPicPr>
          <p:nvPr>
            <p:ph idx="1"/>
          </p:nvPr>
        </p:nvPicPr>
        <p:blipFill>
          <a:blip r:embed="rId3" cstate="print"/>
          <a:stretch>
            <a:fillRect/>
          </a:stretch>
        </p:blipFill>
        <p:spPr>
          <a:xfrm>
            <a:off x="188640" y="1259632"/>
            <a:ext cx="2190780" cy="3067274"/>
          </a:xfrm>
        </p:spPr>
      </p:pic>
      <p:sp>
        <p:nvSpPr>
          <p:cNvPr id="24" name="CaixaDeTexto 23"/>
          <p:cNvSpPr txBox="1"/>
          <p:nvPr/>
        </p:nvSpPr>
        <p:spPr>
          <a:xfrm>
            <a:off x="2564904" y="2051720"/>
            <a:ext cx="4032448" cy="2569934"/>
          </a:xfrm>
          <a:prstGeom prst="rect">
            <a:avLst/>
          </a:prstGeom>
          <a:noFill/>
        </p:spPr>
        <p:txBody>
          <a:bodyPr wrap="square" rtlCol="0">
            <a:spAutoFit/>
          </a:bodyPr>
          <a:lstStyle/>
          <a:p>
            <a:r>
              <a:rPr lang="pt-BR" sz="1200" b="1" dirty="0" smtClean="0"/>
              <a:t>INTRODUÇÃO</a:t>
            </a:r>
          </a:p>
          <a:p>
            <a:endParaRPr lang="pt-BR" sz="500" b="1" dirty="0" smtClean="0"/>
          </a:p>
          <a:p>
            <a:pPr algn="just"/>
            <a:r>
              <a:rPr lang="pt-PT" sz="1200" dirty="0" smtClean="0"/>
              <a:t>Existem milhares de academias espalhadas por todo o Brasil, é fato que nem todas estas academias realizam um bom trabalho inicial de adaptação com seus alunos em relação às prescrições de exercícios contra resistido para indivíduos que se iniciam namusculação. Os profissionais da área da educação física, de maneira geral, têm deixado de lado, alguns princípios do treinamento desportivo, visando junto com donos de academias resultados mais rápidos para fidelizar seus alunos dentro das academias.</a:t>
            </a:r>
            <a:endParaRPr lang="pt-BR" sz="1200" dirty="0" smtClean="0"/>
          </a:p>
          <a:p>
            <a:endParaRPr lang="pt-BR" sz="1200" dirty="0" smtClean="0"/>
          </a:p>
          <a:p>
            <a:endParaRPr lang="pt-BR" sz="1200" dirty="0" smtClean="0"/>
          </a:p>
        </p:txBody>
      </p:sp>
      <p:sp>
        <p:nvSpPr>
          <p:cNvPr id="25" name="CaixaDeTexto 24"/>
          <p:cNvSpPr txBox="1"/>
          <p:nvPr/>
        </p:nvSpPr>
        <p:spPr>
          <a:xfrm>
            <a:off x="21014" y="4355976"/>
            <a:ext cx="3335978" cy="2385268"/>
          </a:xfrm>
          <a:prstGeom prst="rect">
            <a:avLst/>
          </a:prstGeom>
          <a:noFill/>
        </p:spPr>
        <p:txBody>
          <a:bodyPr wrap="square" rtlCol="0">
            <a:spAutoFit/>
          </a:bodyPr>
          <a:lstStyle/>
          <a:p>
            <a:pPr algn="just"/>
            <a:r>
              <a:rPr lang="pt-BR" sz="1200" b="1" dirty="0" smtClean="0"/>
              <a:t>O PERSONAL TRAINER</a:t>
            </a:r>
          </a:p>
          <a:p>
            <a:pPr algn="just"/>
            <a:endParaRPr lang="pt-BR" sz="500" b="1" dirty="0" smtClean="0"/>
          </a:p>
          <a:p>
            <a:pPr algn="just"/>
            <a:r>
              <a:rPr lang="pt-BR" sz="1200" dirty="0" smtClean="0"/>
              <a:t>É um profissional da área da saúde formado em Educação Física e que promove treinamentos personalizados para os clientes. O treinamento é exclusivo, acompanhado pessoalmente pelo </a:t>
            </a:r>
            <a:r>
              <a:rPr lang="pt-BR" sz="1200" dirty="0" err="1" smtClean="0"/>
              <a:t>personal</a:t>
            </a:r>
            <a:r>
              <a:rPr lang="pt-BR" sz="1200" dirty="0" smtClean="0"/>
              <a:t> </a:t>
            </a:r>
            <a:r>
              <a:rPr lang="pt-BR" sz="1200" dirty="0" err="1" smtClean="0"/>
              <a:t>trainer</a:t>
            </a:r>
            <a:r>
              <a:rPr lang="pt-BR" sz="1200" dirty="0" smtClean="0"/>
              <a:t> contratado e os treinos variam de acordo com o objetivo de cada aluno; redução do peso, aumento de massa muscular, condicionamento aeróbio, qualidade de vida, condicionamento motor, tratamento de patologias, entre outros.</a:t>
            </a:r>
          </a:p>
          <a:p>
            <a:endParaRPr lang="pt-BR" sz="1200" dirty="0"/>
          </a:p>
        </p:txBody>
      </p:sp>
      <p:sp>
        <p:nvSpPr>
          <p:cNvPr id="26" name="CaixaDeTexto 25"/>
          <p:cNvSpPr txBox="1"/>
          <p:nvPr/>
        </p:nvSpPr>
        <p:spPr>
          <a:xfrm>
            <a:off x="59835" y="6588224"/>
            <a:ext cx="6594313" cy="2200602"/>
          </a:xfrm>
          <a:prstGeom prst="rect">
            <a:avLst/>
          </a:prstGeom>
          <a:noFill/>
        </p:spPr>
        <p:txBody>
          <a:bodyPr wrap="square" rtlCol="0">
            <a:spAutoFit/>
          </a:bodyPr>
          <a:lstStyle/>
          <a:p>
            <a:pPr algn="just"/>
            <a:r>
              <a:rPr lang="pt-BR" sz="1200" b="1" dirty="0" smtClean="0"/>
              <a:t>A ORGANIZAÇÃO DA PERIODIZAÇÃO DE TREINO</a:t>
            </a:r>
          </a:p>
          <a:p>
            <a:pPr algn="just"/>
            <a:endParaRPr lang="pt-BR" sz="500" dirty="0" smtClean="0"/>
          </a:p>
          <a:p>
            <a:pPr algn="just"/>
            <a:r>
              <a:rPr lang="pt-BR" sz="1200" dirty="0" smtClean="0"/>
              <a:t>Compreende a divisão da temporada de treino, com períodos particulares de tempo, contendo objetivos e conteúdos bem determinados. A periodização do treino está ligada à noção de dividir os níveis de aptidão em períodos. O primeiro, chamado preparatório, é aquele em que o indivíduo adquire uma base geral e específica para melhorar seu rendimento. O segundo, ou período de transição, determina uma quebra dos níveis de rendimento através de uma redução das cargas, que coincide com as férias do cliente. </a:t>
            </a:r>
          </a:p>
          <a:p>
            <a:pPr algn="just"/>
            <a:r>
              <a:rPr lang="pt-BR" sz="1200" dirty="0" smtClean="0"/>
              <a:t>A duração destes períodos, que varia de acordo com o tempo total disponível (três meses, por exemplo), terá de ser programada respeitando os processos de adaptação fisiológica do organismo.</a:t>
            </a:r>
          </a:p>
          <a:p>
            <a:endParaRPr lang="pt-BR" sz="1200" dirty="0"/>
          </a:p>
        </p:txBody>
      </p:sp>
      <p:sp>
        <p:nvSpPr>
          <p:cNvPr id="27" name="CaixaDeTexto 26"/>
          <p:cNvSpPr txBox="1"/>
          <p:nvPr/>
        </p:nvSpPr>
        <p:spPr>
          <a:xfrm>
            <a:off x="836712" y="8783890"/>
            <a:ext cx="6021288" cy="369332"/>
          </a:xfrm>
          <a:prstGeom prst="rect">
            <a:avLst/>
          </a:prstGeom>
          <a:noFill/>
        </p:spPr>
        <p:txBody>
          <a:bodyPr wrap="square" rtlCol="0">
            <a:spAutoFit/>
          </a:bodyPr>
          <a:lstStyle/>
          <a:p>
            <a:pPr marL="171450" indent="-171450">
              <a:buFont typeface="Arial" charset="0"/>
              <a:buChar char="•"/>
            </a:pPr>
            <a:r>
              <a:rPr lang="pt-BR" sz="900" b="1" i="1" baseline="30000" dirty="0" smtClean="0"/>
              <a:t>1  2</a:t>
            </a:r>
            <a:r>
              <a:rPr lang="pt-BR" sz="900" b="1" i="1" dirty="0" smtClean="0"/>
              <a:t> </a:t>
            </a:r>
            <a:r>
              <a:rPr lang="pt-BR" sz="900" b="1" i="1" baseline="30000" dirty="0" smtClean="0"/>
              <a:t>3</a:t>
            </a:r>
            <a:r>
              <a:rPr lang="pt-BR" sz="900" b="1" i="1" dirty="0" smtClean="0"/>
              <a:t> </a:t>
            </a:r>
            <a:r>
              <a:rPr lang="pt-BR" sz="900" b="1" i="1" baseline="30000" dirty="0" smtClean="0"/>
              <a:t> </a:t>
            </a:r>
            <a:r>
              <a:rPr lang="pt-BR" sz="900" b="1" i="1" baseline="30000" dirty="0" smtClean="0"/>
              <a:t>– </a:t>
            </a:r>
            <a:r>
              <a:rPr lang="pt-BR" sz="900" b="1" i="1" dirty="0" smtClean="0"/>
              <a:t>Acadêmicos do 7º. Período do Curso de Bacharelado em Educação Física – Faculdade Sant’Ana</a:t>
            </a:r>
          </a:p>
          <a:p>
            <a:pPr marL="171450" indent="-171450">
              <a:buFont typeface="Arial" charset="0"/>
              <a:buChar char="•"/>
            </a:pPr>
            <a:r>
              <a:rPr lang="pt-BR" sz="900" b="1" i="1" baseline="30000" smtClean="0"/>
              <a:t>4</a:t>
            </a:r>
            <a:r>
              <a:rPr lang="pt-BR" sz="900" b="1" i="1" smtClean="0"/>
              <a:t>– </a:t>
            </a:r>
            <a:r>
              <a:rPr lang="pt-BR" sz="900" b="1" i="1" dirty="0" smtClean="0"/>
              <a:t>Professor dos Cursos de Bacharelado e Licenciatura em Educação Física – Faculdade Sant’Ana</a:t>
            </a:r>
            <a:endParaRPr lang="pt-BR" sz="900" b="1" i="1" dirty="0"/>
          </a:p>
        </p:txBody>
      </p:sp>
      <p:sp>
        <p:nvSpPr>
          <p:cNvPr id="28" name="CaixaDeTexto 27"/>
          <p:cNvSpPr txBox="1"/>
          <p:nvPr/>
        </p:nvSpPr>
        <p:spPr>
          <a:xfrm>
            <a:off x="4350581" y="1115616"/>
            <a:ext cx="2390787" cy="1015663"/>
          </a:xfrm>
          <a:prstGeom prst="rect">
            <a:avLst/>
          </a:prstGeom>
          <a:noFill/>
        </p:spPr>
        <p:txBody>
          <a:bodyPr wrap="square" rtlCol="0">
            <a:spAutoFit/>
          </a:bodyPr>
          <a:lstStyle/>
          <a:p>
            <a:pPr algn="r"/>
            <a:r>
              <a:rPr lang="pt-BR" sz="1200" dirty="0" err="1" smtClean="0"/>
              <a:t>Rayane</a:t>
            </a:r>
            <a:r>
              <a:rPr lang="pt-BR" sz="1200" dirty="0" smtClean="0"/>
              <a:t> Gebeluca</a:t>
            </a:r>
            <a:r>
              <a:rPr lang="pt-BR" sz="1200" baseline="30000" dirty="0" smtClean="0"/>
              <a:t>1</a:t>
            </a:r>
            <a:endParaRPr lang="pt-BR" sz="1200" dirty="0" smtClean="0"/>
          </a:p>
          <a:p>
            <a:pPr algn="r"/>
            <a:r>
              <a:rPr lang="pt-BR" sz="1200" dirty="0"/>
              <a:t>Erick </a:t>
            </a:r>
            <a:r>
              <a:rPr lang="pt-BR" sz="1200" dirty="0" err="1"/>
              <a:t>Dawison</a:t>
            </a:r>
            <a:r>
              <a:rPr lang="pt-BR" sz="1200" dirty="0"/>
              <a:t> O. </a:t>
            </a:r>
            <a:r>
              <a:rPr lang="pt-BR" sz="1200" dirty="0" smtClean="0"/>
              <a:t>Almeida</a:t>
            </a:r>
            <a:r>
              <a:rPr lang="pt-BR" sz="1200" baseline="30000" dirty="0" smtClean="0"/>
              <a:t>2</a:t>
            </a:r>
            <a:endParaRPr lang="pt-BR" sz="1200" dirty="0" smtClean="0"/>
          </a:p>
          <a:p>
            <a:pPr algn="r"/>
            <a:r>
              <a:rPr lang="pt-BR" sz="1200" dirty="0" smtClean="0"/>
              <a:t>André L. B. Campos</a:t>
            </a:r>
            <a:r>
              <a:rPr lang="pt-BR" sz="1200" baseline="30000" dirty="0" smtClean="0"/>
              <a:t>3</a:t>
            </a:r>
            <a:endParaRPr lang="pt-BR" sz="1200" dirty="0" smtClean="0"/>
          </a:p>
          <a:p>
            <a:pPr algn="r"/>
            <a:r>
              <a:rPr lang="pt-BR" sz="1200" dirty="0" smtClean="0"/>
              <a:t>Aurélio </a:t>
            </a:r>
            <a:r>
              <a:rPr lang="pt-BR" sz="1200" dirty="0" smtClean="0"/>
              <a:t>Luiz </a:t>
            </a:r>
            <a:r>
              <a:rPr lang="pt-BR" sz="1200" dirty="0" smtClean="0"/>
              <a:t>Oliveira</a:t>
            </a:r>
            <a:r>
              <a:rPr lang="pt-BR" sz="1200" baseline="30000" dirty="0" smtClean="0"/>
              <a:t>4</a:t>
            </a:r>
            <a:endParaRPr lang="pt-BR" sz="1200" dirty="0"/>
          </a:p>
          <a:p>
            <a:pPr algn="r"/>
            <a:endParaRPr lang="pt-BR" sz="1200" dirty="0"/>
          </a:p>
        </p:txBody>
      </p:sp>
      <p:pic>
        <p:nvPicPr>
          <p:cNvPr id="9" name="Imagem 8" descr="download.jpg"/>
          <p:cNvPicPr>
            <a:picLocks noChangeAspect="1"/>
          </p:cNvPicPr>
          <p:nvPr/>
        </p:nvPicPr>
        <p:blipFill>
          <a:blip r:embed="rId4"/>
          <a:stretch>
            <a:fillRect/>
          </a:stretch>
        </p:blipFill>
        <p:spPr>
          <a:xfrm>
            <a:off x="-1" y="-1"/>
            <a:ext cx="1202669" cy="1172601"/>
          </a:xfrm>
          <a:prstGeom prst="rect">
            <a:avLst/>
          </a:prstGeom>
        </p:spPr>
      </p:pic>
      <p:pic>
        <p:nvPicPr>
          <p:cNvPr id="1026" name="Picture 2" descr="Resultado de imagem para imagens personal trainer"/>
          <p:cNvPicPr>
            <a:picLocks noChangeAspect="1" noChangeArrowheads="1"/>
          </p:cNvPicPr>
          <p:nvPr/>
        </p:nvPicPr>
        <p:blipFill>
          <a:blip r:embed="rId5">
            <a:extLst>
              <a:ext uri="{28A0092B-C50C-407E-A947-70E740481C1C}">
                <a14:useLocalDpi xmlns:a14="http://schemas.microsoft.com/office/drawing/2010/main" xmlns="" val="0"/>
              </a:ext>
            </a:extLst>
          </a:blip>
          <a:srcRect/>
          <a:stretch>
            <a:fillRect/>
          </a:stretch>
        </p:blipFill>
        <p:spPr bwMode="auto">
          <a:xfrm>
            <a:off x="3356992" y="4211959"/>
            <a:ext cx="3384375" cy="2376265"/>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xmlns="" val="114929023"/>
      </p:ext>
    </p:extLst>
  </p:cSld>
  <p:clrMapOvr>
    <a:masterClrMapping/>
  </p:clrMapOvr>
  <p:timing>
    <p:tnLst>
      <p:par>
        <p:cTn id="1" dur="indefinite" restart="never" nodeType="tmRoot"/>
      </p:par>
    </p:tnLst>
  </p:timing>
</p:sld>
</file>

<file path=ppt/theme/theme1.xml><?xml version="1.0" encoding="utf-8"?>
<a:theme xmlns:a="http://schemas.openxmlformats.org/drawingml/2006/main" name="Técnica">
  <a:themeElements>
    <a:clrScheme name="Técnica">
      <a:dk1>
        <a:sysClr val="windowText" lastClr="000000"/>
      </a:dk1>
      <a:lt1>
        <a:sysClr val="window" lastClr="FFFFFF"/>
      </a:lt1>
      <a:dk2>
        <a:srgbClr val="3B3B3B"/>
      </a:dk2>
      <a:lt2>
        <a:srgbClr val="D4D2D0"/>
      </a:lt2>
      <a:accent1>
        <a:srgbClr val="6EA0B0"/>
      </a:accent1>
      <a:accent2>
        <a:srgbClr val="CCAF0A"/>
      </a:accent2>
      <a:accent3>
        <a:srgbClr val="8D89A4"/>
      </a:accent3>
      <a:accent4>
        <a:srgbClr val="748560"/>
      </a:accent4>
      <a:accent5>
        <a:srgbClr val="9E9273"/>
      </a:accent5>
      <a:accent6>
        <a:srgbClr val="7E848D"/>
      </a:accent6>
      <a:hlink>
        <a:srgbClr val="00C8C3"/>
      </a:hlink>
      <a:folHlink>
        <a:srgbClr val="A116E0"/>
      </a:folHlink>
    </a:clrScheme>
    <a:fontScheme name="Técnica">
      <a:majorFont>
        <a:latin typeface="Franklin Gothic Book"/>
        <a:ea typeface=""/>
        <a:cs typeface=""/>
        <a:font script="Jpan" typeface="ＭＳ Ｐゴシック"/>
        <a:font script="Hang" typeface="HY견고딕"/>
        <a:font script="Hans" typeface="宋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HGｺﾞｼｯｸM"/>
        <a:font script="Hang" typeface="HY중고딕"/>
        <a:font script="Hans" typeface="黑体"/>
        <a:font script="Hant" typeface="微軟正黑體"/>
        <a:font script="Arab" typeface="Tahoma"/>
        <a:font script="Hebr" typeface="Levenim MT"/>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Técnica">
      <a:fillStyleLst>
        <a:solidFill>
          <a:schemeClr val="phClr"/>
        </a:solidFill>
        <a:gradFill rotWithShape="1">
          <a:gsLst>
            <a:gs pos="0">
              <a:schemeClr val="phClr">
                <a:tint val="1000"/>
              </a:schemeClr>
            </a:gs>
            <a:gs pos="68000">
              <a:schemeClr val="phClr">
                <a:tint val="77000"/>
              </a:schemeClr>
            </a:gs>
            <a:gs pos="81000">
              <a:schemeClr val="phClr">
                <a:tint val="79000"/>
              </a:schemeClr>
            </a:gs>
            <a:gs pos="86000">
              <a:schemeClr val="phClr">
                <a:tint val="73000"/>
              </a:schemeClr>
            </a:gs>
            <a:gs pos="100000">
              <a:schemeClr val="phClr">
                <a:tint val="35000"/>
              </a:schemeClr>
            </a:gs>
          </a:gsLst>
          <a:lin ang="5400000" scaled="1"/>
        </a:gradFill>
        <a:gradFill rotWithShape="1">
          <a:gsLst>
            <a:gs pos="0">
              <a:schemeClr val="phClr">
                <a:tint val="73000"/>
                <a:satMod val="150000"/>
              </a:schemeClr>
            </a:gs>
            <a:gs pos="25000">
              <a:schemeClr val="phClr">
                <a:tint val="96000"/>
                <a:shade val="80000"/>
                <a:satMod val="105000"/>
              </a:schemeClr>
            </a:gs>
            <a:gs pos="38000">
              <a:schemeClr val="phClr">
                <a:tint val="96000"/>
                <a:shade val="59000"/>
                <a:satMod val="120000"/>
              </a:schemeClr>
            </a:gs>
            <a:gs pos="55000">
              <a:schemeClr val="phClr">
                <a:shade val="57000"/>
                <a:satMod val="120000"/>
              </a:schemeClr>
            </a:gs>
            <a:gs pos="80000">
              <a:schemeClr val="phClr">
                <a:shade val="56000"/>
                <a:satMod val="145000"/>
              </a:schemeClr>
            </a:gs>
            <a:gs pos="88000">
              <a:schemeClr val="phClr">
                <a:shade val="63000"/>
                <a:satMod val="160000"/>
              </a:schemeClr>
            </a:gs>
            <a:gs pos="100000">
              <a:schemeClr val="phClr">
                <a:tint val="99555"/>
                <a:satMod val="155000"/>
              </a:schemeClr>
            </a:gs>
          </a:gsLst>
          <a:lin ang="5400000" scaled="1"/>
        </a:gradFill>
      </a:fillStyleLst>
      <a:lnStyleLst>
        <a:ln w="9525" cap="flat" cmpd="sng" algn="ctr">
          <a:solidFill>
            <a:schemeClr val="phClr">
              <a:shade val="60000"/>
              <a:satMod val="300000"/>
            </a:schemeClr>
          </a:solidFill>
          <a:prstDash val="solid"/>
        </a:ln>
        <a:ln w="19050" cap="flat" cmpd="sng" algn="ctr">
          <a:solidFill>
            <a:schemeClr val="phClr"/>
          </a:solidFill>
          <a:prstDash val="solid"/>
        </a:ln>
        <a:ln w="19050" cap="flat" cmpd="sng" algn="ctr">
          <a:solidFill>
            <a:schemeClr val="phClr"/>
          </a:solidFill>
          <a:prstDash val="solid"/>
        </a:ln>
      </a:lnStyleLst>
      <a:effectStyleLst>
        <a:effectStyle>
          <a:effectLst>
            <a:glow rad="63500">
              <a:schemeClr val="phClr">
                <a:tint val="30000"/>
                <a:shade val="95000"/>
                <a:satMod val="300000"/>
                <a:alpha val="50000"/>
              </a:schemeClr>
            </a:glow>
          </a:effectLst>
        </a:effectStyle>
        <a:effectStyle>
          <a:effectLst>
            <a:glow rad="70000">
              <a:schemeClr val="phClr">
                <a:tint val="30000"/>
                <a:shade val="95000"/>
                <a:satMod val="300000"/>
                <a:alpha val="50000"/>
              </a:schemeClr>
            </a:glow>
          </a:effectLst>
        </a:effectStyle>
        <a:effectStyle>
          <a:effectLst>
            <a:glow rad="76200">
              <a:schemeClr val="phClr">
                <a:tint val="30000"/>
                <a:shade val="95000"/>
                <a:satMod val="300000"/>
                <a:alpha val="50000"/>
              </a:schemeClr>
            </a:glow>
          </a:effectLst>
          <a:scene3d>
            <a:camera prst="orthographicFront" fov="0">
              <a:rot lat="0" lon="0" rev="0"/>
            </a:camera>
            <a:lightRig rig="harsh" dir="t">
              <a:rot lat="6000000" lon="6000000" rev="0"/>
            </a:lightRig>
          </a:scene3d>
          <a:sp3d contourW="10000" prstMaterial="metal">
            <a:bevelT w="20000" h="9000" prst="softRound"/>
            <a:contourClr>
              <a:schemeClr val="phClr">
                <a:shade val="30000"/>
                <a:satMod val="200000"/>
              </a:schemeClr>
            </a:contourClr>
          </a:sp3d>
        </a:effectStyle>
      </a:effectStyleLst>
      <a:bgFillStyleLst>
        <a:solidFill>
          <a:schemeClr val="phClr"/>
        </a:solidFill>
        <a:gradFill rotWithShape="1">
          <a:gsLst>
            <a:gs pos="0">
              <a:schemeClr val="phClr">
                <a:shade val="40000"/>
                <a:satMod val="150000"/>
              </a:schemeClr>
            </a:gs>
            <a:gs pos="30000">
              <a:schemeClr val="phClr">
                <a:shade val="60000"/>
                <a:satMod val="150000"/>
              </a:schemeClr>
            </a:gs>
            <a:gs pos="100000">
              <a:schemeClr val="phClr">
                <a:tint val="83000"/>
                <a:satMod val="200000"/>
              </a:schemeClr>
            </a:gs>
          </a:gsLst>
          <a:lin ang="13000000" scaled="0"/>
        </a:gradFill>
        <a:gradFill rotWithShape="1">
          <a:gsLst>
            <a:gs pos="0">
              <a:schemeClr val="phClr">
                <a:tint val="78000"/>
                <a:satMod val="220000"/>
              </a:schemeClr>
            </a:gs>
            <a:gs pos="100000">
              <a:schemeClr val="phClr">
                <a:shade val="35000"/>
                <a:satMod val="155000"/>
              </a:schemeClr>
            </a:gs>
          </a:gsLst>
          <a:path path="circle">
            <a:fillToRect l="60000" t="50000" r="40000" b="50000"/>
          </a:path>
        </a:gradFill>
      </a:bgFillStyleLst>
    </a:fmtScheme>
  </a:themeElements>
  <a:objectDefaults/>
  <a:extraClrSchemeLst/>
</a:theme>
</file>

<file path=ppt/theme/theme2.xml><?xml version="1.0" encoding="utf-8"?>
<a:theme xmlns:a="http://schemas.openxmlformats.org/drawingml/2006/main" name="Tema do Office">
  <a:themeElements>
    <a:clrScheme name="Escritório">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Escritório">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Escritório">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1571</TotalTime>
  <Words>349</Words>
  <Application>Microsoft Office PowerPoint</Application>
  <PresentationFormat>Apresentação na tela (4:3)</PresentationFormat>
  <Paragraphs>18</Paragraphs>
  <Slides>1</Slides>
  <Notes>1</Notes>
  <HiddenSlides>0</HiddenSlides>
  <MMClips>0</MMClips>
  <ScaleCrop>false</ScaleCrop>
  <HeadingPairs>
    <vt:vector size="4" baseType="variant">
      <vt:variant>
        <vt:lpstr>Tema</vt:lpstr>
      </vt:variant>
      <vt:variant>
        <vt:i4>1</vt:i4>
      </vt:variant>
      <vt:variant>
        <vt:lpstr>Títulos de slides</vt:lpstr>
      </vt:variant>
      <vt:variant>
        <vt:i4>1</vt:i4>
      </vt:variant>
    </vt:vector>
  </HeadingPairs>
  <TitlesOfParts>
    <vt:vector size="2" baseType="lpstr">
      <vt:lpstr>Técnica</vt:lpstr>
      <vt:lpstr>PROGRAMAS INDIVIDUAIS DE TREINAMENTO CONTRA RESISTIDO E ATUAÇÃO DO PERSONAL TRAINER</vt:lpstr>
    </vt:vector>
  </TitlesOfParts>
  <Company>Hewlett-Packard</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Apresentação do PowerPoint</dc:title>
  <dc:creator>HP</dc:creator>
  <cp:lastModifiedBy>Ivanise</cp:lastModifiedBy>
  <cp:revision>14</cp:revision>
  <dcterms:created xsi:type="dcterms:W3CDTF">2016-10-09T03:48:21Z</dcterms:created>
  <dcterms:modified xsi:type="dcterms:W3CDTF">2017-10-05T01:42:15Z</dcterms:modified>
</cp:coreProperties>
</file>