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notesMasterIdLst>
    <p:notesMasterId r:id="rId3"/>
  </p:notesMasterIdLst>
  <p:sldIdLst>
    <p:sldId id="256" r:id="rId2"/>
  </p:sldIdLst>
  <p:sldSz cx="6858000" cy="9144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0" d="100"/>
          <a:sy n="120" d="100"/>
        </p:scale>
        <p:origin x="-798" y="-72"/>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84BE92D-4562-4A78-95D3-F524725BCC5B}" type="datetimeFigureOut">
              <a:rPr lang="pt-BR" smtClean="0"/>
              <a:pPr/>
              <a:t>13/10/2017</a:t>
            </a:fld>
            <a:endParaRPr lang="pt-BR"/>
          </a:p>
        </p:txBody>
      </p:sp>
      <p:sp>
        <p:nvSpPr>
          <p:cNvPr id="4" name="Espaço Reservado para Imagem de Slide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1B28AE-0586-405F-A300-72C33EEDC891}" type="slidenum">
              <a:rPr lang="pt-BR" smtClean="0"/>
              <a:pPr/>
              <a:t>‹nº›</a:t>
            </a:fld>
            <a:endParaRPr lang="pt-BR"/>
          </a:p>
        </p:txBody>
      </p:sp>
    </p:spTree>
    <p:extLst>
      <p:ext uri="{BB962C8B-B14F-4D97-AF65-F5344CB8AC3E}">
        <p14:creationId xmlns:p14="http://schemas.microsoft.com/office/powerpoint/2010/main" val="16752060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F21B28AE-0586-405F-A300-72C33EEDC891}" type="slidenum">
              <a:rPr lang="pt-BR" smtClean="0"/>
              <a:pPr/>
              <a:t>1</a:t>
            </a:fld>
            <a:endParaRPr lang="pt-BR"/>
          </a:p>
        </p:txBody>
      </p:sp>
    </p:spTree>
    <p:extLst>
      <p:ext uri="{BB962C8B-B14F-4D97-AF65-F5344CB8AC3E}">
        <p14:creationId xmlns:p14="http://schemas.microsoft.com/office/powerpoint/2010/main" val="14216063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7" name="Forma livre 6"/>
          <p:cNvSpPr>
            <a:spLocks/>
          </p:cNvSpPr>
          <p:nvPr/>
        </p:nvSpPr>
        <p:spPr bwMode="auto">
          <a:xfrm>
            <a:off x="0" y="6336168"/>
            <a:ext cx="6858000" cy="2817283"/>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orma livre 7"/>
          <p:cNvSpPr>
            <a:spLocks/>
          </p:cNvSpPr>
          <p:nvPr/>
        </p:nvSpPr>
        <p:spPr bwMode="auto">
          <a:xfrm>
            <a:off x="4579144" y="0"/>
            <a:ext cx="2278856" cy="9144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ítulo 8"/>
          <p:cNvSpPr>
            <a:spLocks noGrp="1"/>
          </p:cNvSpPr>
          <p:nvPr>
            <p:ph type="ctrTitle"/>
          </p:nvPr>
        </p:nvSpPr>
        <p:spPr>
          <a:xfrm>
            <a:off x="321798" y="4450080"/>
            <a:ext cx="4860036" cy="306832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pt-BR" smtClean="0"/>
              <a:t>Clique para editar o estilo do título mestre</a:t>
            </a:r>
            <a:endParaRPr kumimoji="0" lang="en-US"/>
          </a:p>
        </p:txBody>
      </p:sp>
      <p:sp>
        <p:nvSpPr>
          <p:cNvPr id="17" name="Subtítulo 16"/>
          <p:cNvSpPr>
            <a:spLocks noGrp="1"/>
          </p:cNvSpPr>
          <p:nvPr>
            <p:ph type="subTitle" idx="1"/>
          </p:nvPr>
        </p:nvSpPr>
        <p:spPr>
          <a:xfrm>
            <a:off x="324788" y="2059749"/>
            <a:ext cx="4860036" cy="23368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smtClean="0"/>
              <a:t>Clique para editar o estilo do subtítulo mestre</a:t>
            </a:r>
            <a:endParaRPr kumimoji="0" lang="en-US"/>
          </a:p>
        </p:txBody>
      </p:sp>
      <p:sp>
        <p:nvSpPr>
          <p:cNvPr id="30" name="Espaço Reservado para Data 29"/>
          <p:cNvSpPr>
            <a:spLocks noGrp="1"/>
          </p:cNvSpPr>
          <p:nvPr>
            <p:ph type="dt" sz="half" idx="10"/>
          </p:nvPr>
        </p:nvSpPr>
        <p:spPr/>
        <p:txBody>
          <a:bodyPr/>
          <a:lstStyle/>
          <a:p>
            <a:fld id="{91EEDFE1-3ECA-474D-84C1-5F69B42B5760}" type="datetimeFigureOut">
              <a:rPr lang="pt-BR" smtClean="0"/>
              <a:pPr/>
              <a:t>13/10/2017</a:t>
            </a:fld>
            <a:endParaRPr lang="pt-BR"/>
          </a:p>
        </p:txBody>
      </p:sp>
      <p:sp>
        <p:nvSpPr>
          <p:cNvPr id="19" name="Espaço Reservado para Rodapé 18"/>
          <p:cNvSpPr>
            <a:spLocks noGrp="1"/>
          </p:cNvSpPr>
          <p:nvPr>
            <p:ph type="ftr" sz="quarter" idx="11"/>
          </p:nvPr>
        </p:nvSpPr>
        <p:spPr/>
        <p:txBody>
          <a:bodyPr/>
          <a:lstStyle/>
          <a:p>
            <a:endParaRPr lang="pt-BR"/>
          </a:p>
        </p:txBody>
      </p:sp>
      <p:sp>
        <p:nvSpPr>
          <p:cNvPr id="27" name="Espaço Reservado para Número de Slide 26"/>
          <p:cNvSpPr>
            <a:spLocks noGrp="1"/>
          </p:cNvSpPr>
          <p:nvPr>
            <p:ph type="sldNum" sz="quarter" idx="12"/>
          </p:nvPr>
        </p:nvSpPr>
        <p:spPr/>
        <p:txBody>
          <a:bodyPr/>
          <a:lstStyle/>
          <a:p>
            <a:fld id="{7E5D53FF-0FED-4198-878C-02B7D9142B85}"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91EEDFE1-3ECA-474D-84C1-5F69B42B5760}" type="datetimeFigureOut">
              <a:rPr lang="pt-BR" smtClean="0"/>
              <a:pPr/>
              <a:t>13/10/2017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E5D53FF-0FED-4198-878C-02B7D9142B85}"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4972050" y="366185"/>
            <a:ext cx="1543050" cy="7802033"/>
          </a:xfrm>
        </p:spPr>
        <p:txBody>
          <a:bodyPr vert="eaVer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a:xfrm>
            <a:off x="342900" y="366185"/>
            <a:ext cx="4514850" cy="7802033"/>
          </a:xfrm>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91EEDFE1-3ECA-474D-84C1-5F69B42B5760}" type="datetimeFigureOut">
              <a:rPr lang="pt-BR" smtClean="0"/>
              <a:pPr/>
              <a:t>13/10/2017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E5D53FF-0FED-4198-878C-02B7D9142B85}"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lgn="l">
              <a:defRPr/>
            </a:lvl1pPr>
          </a:lstStyle>
          <a:p>
            <a:r>
              <a:rPr kumimoji="0" lang="pt-BR" smtClean="0"/>
              <a:t>Clique para editar o estilo do título mestre</a:t>
            </a:r>
            <a:endParaRPr kumimoji="0" lang="en-US"/>
          </a:p>
        </p:txBody>
      </p:sp>
      <p:sp>
        <p:nvSpPr>
          <p:cNvPr id="3" name="Espaço Reservado para Conteúdo 2"/>
          <p:cNvSpPr>
            <a:spLocks noGrp="1"/>
          </p:cNvSpPr>
          <p:nvPr>
            <p:ph idx="1"/>
          </p:nvPr>
        </p:nvSpPr>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91EEDFE1-3ECA-474D-84C1-5F69B42B5760}" type="datetimeFigureOut">
              <a:rPr lang="pt-BR" smtClean="0"/>
              <a:pPr/>
              <a:t>13/10/2017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E5D53FF-0FED-4198-878C-02B7D9142B85}"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sp>
        <p:nvSpPr>
          <p:cNvPr id="7" name="Forma livre 6"/>
          <p:cNvSpPr>
            <a:spLocks/>
          </p:cNvSpPr>
          <p:nvPr/>
        </p:nvSpPr>
        <p:spPr bwMode="auto">
          <a:xfrm>
            <a:off x="0" y="6336168"/>
            <a:ext cx="6858000" cy="2817283"/>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orma livre 8"/>
          <p:cNvSpPr>
            <a:spLocks/>
          </p:cNvSpPr>
          <p:nvPr/>
        </p:nvSpPr>
        <p:spPr bwMode="auto">
          <a:xfrm>
            <a:off x="4579144" y="0"/>
            <a:ext cx="2278856" cy="9144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ítulo 1"/>
          <p:cNvSpPr>
            <a:spLocks noGrp="1"/>
          </p:cNvSpPr>
          <p:nvPr>
            <p:ph type="title"/>
          </p:nvPr>
        </p:nvSpPr>
        <p:spPr>
          <a:xfrm>
            <a:off x="514350" y="4778450"/>
            <a:ext cx="4972050" cy="2435151"/>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514350" y="3314400"/>
            <a:ext cx="4972050" cy="1422251"/>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smtClean="0"/>
              <a:t>Clique para editar os estilos do texto mestre</a:t>
            </a:r>
          </a:p>
        </p:txBody>
      </p:sp>
      <p:sp>
        <p:nvSpPr>
          <p:cNvPr id="4" name="Espaço Reservado para Data 3"/>
          <p:cNvSpPr>
            <a:spLocks noGrp="1"/>
          </p:cNvSpPr>
          <p:nvPr>
            <p:ph type="dt" sz="half" idx="10"/>
          </p:nvPr>
        </p:nvSpPr>
        <p:spPr/>
        <p:txBody>
          <a:bodyPr/>
          <a:lstStyle/>
          <a:p>
            <a:fld id="{91EEDFE1-3ECA-474D-84C1-5F69B42B5760}" type="datetimeFigureOut">
              <a:rPr lang="pt-BR" smtClean="0"/>
              <a:pPr/>
              <a:t>13/10/2017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E5D53FF-0FED-4198-878C-02B7D9142B85}"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66184"/>
            <a:ext cx="5600700" cy="1524000"/>
          </a:xfrm>
        </p:spPr>
        <p:txBody>
          <a:bodyPr/>
          <a:lstStyle/>
          <a:p>
            <a:r>
              <a:rPr kumimoji="0" lang="pt-BR" smtClean="0"/>
              <a:t>Clique para editar o estilo do título mestre</a:t>
            </a:r>
            <a:endParaRPr kumimoji="0" lang="en-US"/>
          </a:p>
        </p:txBody>
      </p:sp>
      <p:sp>
        <p:nvSpPr>
          <p:cNvPr id="3" name="Espaço Reservado para Conteúdo 2"/>
          <p:cNvSpPr>
            <a:spLocks noGrp="1"/>
          </p:cNvSpPr>
          <p:nvPr>
            <p:ph sz="half" idx="1"/>
          </p:nvPr>
        </p:nvSpPr>
        <p:spPr>
          <a:xfrm>
            <a:off x="342900" y="2133601"/>
            <a:ext cx="2743200" cy="6034617"/>
          </a:xfrm>
        </p:spPr>
        <p:txBody>
          <a:bodyPr/>
          <a:lstStyle>
            <a:lvl1pPr>
              <a:defRPr sz="2600"/>
            </a:lvl1pPr>
            <a:lvl2pPr>
              <a:defRPr sz="2200"/>
            </a:lvl2pPr>
            <a:lvl3pPr>
              <a:defRPr sz="2000"/>
            </a:lvl3pPr>
            <a:lvl4pPr>
              <a:defRPr sz="1800"/>
            </a:lvl4pPr>
            <a:lvl5pPr>
              <a:defRPr sz="18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3200400" y="2133601"/>
            <a:ext cx="2743200" cy="6034617"/>
          </a:xfrm>
        </p:spPr>
        <p:txBody>
          <a:bodyPr/>
          <a:lstStyle>
            <a:lvl1pPr>
              <a:defRPr sz="2600"/>
            </a:lvl1pPr>
            <a:lvl2pPr>
              <a:defRPr sz="2200"/>
            </a:lvl2pPr>
            <a:lvl3pPr>
              <a:defRPr sz="2000"/>
            </a:lvl3pPr>
            <a:lvl4pPr>
              <a:defRPr sz="1800"/>
            </a:lvl4pPr>
            <a:lvl5pPr>
              <a:defRPr sz="18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p>
            <a:fld id="{91EEDFE1-3ECA-474D-84C1-5F69B42B5760}" type="datetimeFigureOut">
              <a:rPr lang="pt-BR" smtClean="0"/>
              <a:pPr/>
              <a:t>13/10/2017</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7E5D53FF-0FED-4198-878C-02B7D9142B85}"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64067"/>
            <a:ext cx="6172200" cy="1524000"/>
          </a:xfrm>
        </p:spPr>
        <p:txBody>
          <a:bodyPr anchor="ctr"/>
          <a:lstStyle>
            <a:lvl1pPr>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342900" y="7315200"/>
            <a:ext cx="3030141" cy="11176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4" name="Espaço Reservado para Texto 3"/>
          <p:cNvSpPr>
            <a:spLocks noGrp="1"/>
          </p:cNvSpPr>
          <p:nvPr>
            <p:ph type="body" sz="half" idx="3"/>
          </p:nvPr>
        </p:nvSpPr>
        <p:spPr>
          <a:xfrm>
            <a:off x="3483769" y="7315200"/>
            <a:ext cx="3031331" cy="11176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5" name="Espaço Reservado para Conteúdo 4"/>
          <p:cNvSpPr>
            <a:spLocks noGrp="1"/>
          </p:cNvSpPr>
          <p:nvPr>
            <p:ph sz="quarter" idx="2"/>
          </p:nvPr>
        </p:nvSpPr>
        <p:spPr>
          <a:xfrm>
            <a:off x="342900" y="2022550"/>
            <a:ext cx="3030141" cy="5255684"/>
          </a:xfrm>
        </p:spPr>
        <p:txBody>
          <a:bodyPr/>
          <a:lstStyle>
            <a:lvl1pPr>
              <a:defRPr sz="2400"/>
            </a:lvl1pPr>
            <a:lvl2pPr>
              <a:defRPr sz="2000"/>
            </a:lvl2pPr>
            <a:lvl3pPr>
              <a:defRPr sz="1800"/>
            </a:lvl3pPr>
            <a:lvl4pPr>
              <a:defRPr sz="1600"/>
            </a:lvl4pPr>
            <a:lvl5pPr>
              <a:defRPr sz="16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3483769" y="2022550"/>
            <a:ext cx="3031331" cy="5255684"/>
          </a:xfrm>
        </p:spPr>
        <p:txBody>
          <a:bodyPr/>
          <a:lstStyle>
            <a:lvl1pPr>
              <a:defRPr sz="2400"/>
            </a:lvl1pPr>
            <a:lvl2pPr>
              <a:defRPr sz="2000"/>
            </a:lvl2pPr>
            <a:lvl3pPr>
              <a:defRPr sz="1800"/>
            </a:lvl3pPr>
            <a:lvl4pPr>
              <a:defRPr sz="1600"/>
            </a:lvl4pPr>
            <a:lvl5pPr>
              <a:defRPr sz="16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0"/>
          </p:nvPr>
        </p:nvSpPr>
        <p:spPr/>
        <p:txBody>
          <a:bodyPr/>
          <a:lstStyle/>
          <a:p>
            <a:fld id="{91EEDFE1-3ECA-474D-84C1-5F69B42B5760}" type="datetimeFigureOut">
              <a:rPr lang="pt-BR" smtClean="0"/>
              <a:pPr/>
              <a:t>13/10/2017</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7E5D53FF-0FED-4198-878C-02B7D9142B85}"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65760"/>
            <a:ext cx="5602986" cy="1524000"/>
          </a:xfrm>
        </p:spPr>
        <p:txBody>
          <a:bodyPr anchor="ctr"/>
          <a:lstStyle>
            <a:lvl1pPr algn="l">
              <a:defRPr sz="4600"/>
            </a:lvl1pPr>
          </a:lstStyle>
          <a:p>
            <a:r>
              <a:rPr kumimoji="0" lang="pt-BR" smtClean="0"/>
              <a:t>Clique para editar o estilo do título mestre</a:t>
            </a:r>
            <a:endParaRPr kumimoji="0" lang="en-US"/>
          </a:p>
        </p:txBody>
      </p:sp>
      <p:sp>
        <p:nvSpPr>
          <p:cNvPr id="7" name="Espaço Reservado para Data 6"/>
          <p:cNvSpPr>
            <a:spLocks noGrp="1"/>
          </p:cNvSpPr>
          <p:nvPr>
            <p:ph type="dt" sz="half" idx="10"/>
          </p:nvPr>
        </p:nvSpPr>
        <p:spPr/>
        <p:txBody>
          <a:bodyPr/>
          <a:lstStyle/>
          <a:p>
            <a:fld id="{91EEDFE1-3ECA-474D-84C1-5F69B42B5760}" type="datetimeFigureOut">
              <a:rPr lang="pt-BR" smtClean="0"/>
              <a:pPr/>
              <a:t>13/10/2017</a:t>
            </a:fld>
            <a:endParaRPr lang="pt-BR"/>
          </a:p>
        </p:txBody>
      </p:sp>
      <p:sp>
        <p:nvSpPr>
          <p:cNvPr id="8" name="Espaço Reservado para Número de Slide 7"/>
          <p:cNvSpPr>
            <a:spLocks noGrp="1"/>
          </p:cNvSpPr>
          <p:nvPr>
            <p:ph type="sldNum" sz="quarter" idx="11"/>
          </p:nvPr>
        </p:nvSpPr>
        <p:spPr/>
        <p:txBody>
          <a:bodyPr/>
          <a:lstStyle/>
          <a:p>
            <a:fld id="{7E5D53FF-0FED-4198-878C-02B7D9142B85}" type="slidenum">
              <a:rPr lang="pt-BR" smtClean="0"/>
              <a:pPr/>
              <a:t>‹nº›</a:t>
            </a:fld>
            <a:endParaRPr lang="pt-BR"/>
          </a:p>
        </p:txBody>
      </p:sp>
      <p:sp>
        <p:nvSpPr>
          <p:cNvPr id="9" name="Espaço Reservado para Rodapé 8"/>
          <p:cNvSpPr>
            <a:spLocks noGrp="1"/>
          </p:cNvSpPr>
          <p:nvPr>
            <p:ph type="ftr" sz="quarter" idx="12"/>
          </p:nvPr>
        </p:nvSpPr>
        <p:spPr/>
        <p:txBody>
          <a:bodyPr/>
          <a:lstStyle/>
          <a:p>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91EEDFE1-3ECA-474D-84C1-5F69B42B5760}" type="datetimeFigureOut">
              <a:rPr lang="pt-BR" smtClean="0"/>
              <a:pPr/>
              <a:t>13/10/2017</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7E5D53FF-0FED-4198-878C-02B7D9142B85}"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342900" y="1580704"/>
            <a:ext cx="2400300" cy="973667"/>
          </a:xfrm>
        </p:spPr>
        <p:txBody>
          <a:bodyPr tIns="0" bIns="0" anchor="t"/>
          <a:lstStyle>
            <a:lvl1pPr algn="l">
              <a:buNone/>
              <a:defRPr sz="1800" b="1">
                <a:solidFill>
                  <a:schemeClr val="accent1"/>
                </a:solidFill>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2"/>
          </p:nvPr>
        </p:nvSpPr>
        <p:spPr>
          <a:xfrm>
            <a:off x="342900" y="285899"/>
            <a:ext cx="2057400" cy="12192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pt-BR" smtClean="0"/>
              <a:t>Clique para editar os estilos do texto mestre</a:t>
            </a:r>
          </a:p>
        </p:txBody>
      </p:sp>
      <p:sp>
        <p:nvSpPr>
          <p:cNvPr id="4" name="Espaço Reservado para Conteúdo 3"/>
          <p:cNvSpPr>
            <a:spLocks noGrp="1"/>
          </p:cNvSpPr>
          <p:nvPr>
            <p:ph sz="half" idx="1"/>
          </p:nvPr>
        </p:nvSpPr>
        <p:spPr>
          <a:xfrm>
            <a:off x="342900" y="2641600"/>
            <a:ext cx="5314950" cy="5080000"/>
          </a:xfrm>
        </p:spPr>
        <p:txBody>
          <a:bodyPr/>
          <a:lstStyle>
            <a:lvl1pPr>
              <a:defRPr sz="2800"/>
            </a:lvl1pPr>
            <a:lvl2pPr>
              <a:defRPr sz="2400"/>
            </a:lvl2pPr>
            <a:lvl3pPr>
              <a:defRPr sz="2200"/>
            </a:lvl3pPr>
            <a:lvl4pPr>
              <a:defRPr sz="2000"/>
            </a:lvl4pPr>
            <a:lvl5pPr>
              <a:defRPr sz="20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p>
            <a:fld id="{91EEDFE1-3ECA-474D-84C1-5F69B42B5760}" type="datetimeFigureOut">
              <a:rPr lang="pt-BR" smtClean="0"/>
              <a:pPr/>
              <a:t>13/10/2017</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a:xfrm>
            <a:off x="6117336" y="8562753"/>
            <a:ext cx="571500" cy="486833"/>
          </a:xfrm>
        </p:spPr>
        <p:txBody>
          <a:bodyPr/>
          <a:lstStyle/>
          <a:p>
            <a:fld id="{7E5D53FF-0FED-4198-878C-02B7D9142B85}"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167549" y="2274279"/>
            <a:ext cx="2290401" cy="1671744"/>
          </a:xfrm>
        </p:spPr>
        <p:txBody>
          <a:bodyPr anchor="b"/>
          <a:lstStyle>
            <a:lvl1pPr algn="l">
              <a:buNone/>
              <a:defRPr sz="2200" b="1">
                <a:solidFill>
                  <a:schemeClr val="accent1"/>
                </a:solidFill>
              </a:defRPr>
            </a:lvl1pPr>
          </a:lstStyle>
          <a:p>
            <a:r>
              <a:rPr kumimoji="0" lang="pt-BR" smtClean="0"/>
              <a:t>Clique para editar o estilo do título mestre</a:t>
            </a:r>
            <a:endParaRPr kumimoji="0" lang="en-US"/>
          </a:p>
        </p:txBody>
      </p:sp>
      <p:sp>
        <p:nvSpPr>
          <p:cNvPr id="3" name="Espaço Reservado para Imagem 2"/>
          <p:cNvSpPr>
            <a:spLocks noGrp="1"/>
          </p:cNvSpPr>
          <p:nvPr>
            <p:ph type="pic" idx="1"/>
          </p:nvPr>
        </p:nvSpPr>
        <p:spPr>
          <a:xfrm>
            <a:off x="799221" y="1359876"/>
            <a:ext cx="3086100" cy="54864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pt-BR" smtClean="0"/>
              <a:t>Clique no ícone para adicionar uma imagem</a:t>
            </a:r>
            <a:endParaRPr kumimoji="0" lang="en-US" dirty="0"/>
          </a:p>
        </p:txBody>
      </p:sp>
      <p:sp>
        <p:nvSpPr>
          <p:cNvPr id="4" name="Espaço Reservado para Texto 3"/>
          <p:cNvSpPr>
            <a:spLocks noGrp="1"/>
          </p:cNvSpPr>
          <p:nvPr>
            <p:ph type="body" sz="half" idx="2"/>
          </p:nvPr>
        </p:nvSpPr>
        <p:spPr>
          <a:xfrm>
            <a:off x="4167550" y="3998354"/>
            <a:ext cx="2290400" cy="3551309"/>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pt-BR" smtClean="0"/>
              <a:t>Clique para editar os estilos do texto mestre</a:t>
            </a:r>
          </a:p>
        </p:txBody>
      </p:sp>
      <p:sp>
        <p:nvSpPr>
          <p:cNvPr id="5" name="Espaço Reservado para Data 4"/>
          <p:cNvSpPr>
            <a:spLocks noGrp="1"/>
          </p:cNvSpPr>
          <p:nvPr>
            <p:ph type="dt" sz="half" idx="10"/>
          </p:nvPr>
        </p:nvSpPr>
        <p:spPr>
          <a:xfrm>
            <a:off x="342900" y="8562753"/>
            <a:ext cx="1600200" cy="486833"/>
          </a:xfrm>
        </p:spPr>
        <p:txBody>
          <a:bodyPr/>
          <a:lstStyle/>
          <a:p>
            <a:fld id="{91EEDFE1-3ECA-474D-84C1-5F69B42B5760}" type="datetimeFigureOut">
              <a:rPr lang="pt-BR" smtClean="0"/>
              <a:pPr/>
              <a:t>13/10/2017</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7E5D53FF-0FED-4198-878C-02B7D9142B85}"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2" name="Forma livre 11"/>
          <p:cNvSpPr>
            <a:spLocks/>
          </p:cNvSpPr>
          <p:nvPr/>
        </p:nvSpPr>
        <p:spPr bwMode="auto">
          <a:xfrm>
            <a:off x="0" y="6336168"/>
            <a:ext cx="6858000" cy="2817283"/>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orma livre 15"/>
          <p:cNvSpPr>
            <a:spLocks/>
          </p:cNvSpPr>
          <p:nvPr/>
        </p:nvSpPr>
        <p:spPr bwMode="auto">
          <a:xfrm>
            <a:off x="5486400" y="0"/>
            <a:ext cx="1371600" cy="9144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Espaço Reservado para Título 8"/>
          <p:cNvSpPr>
            <a:spLocks noGrp="1"/>
          </p:cNvSpPr>
          <p:nvPr>
            <p:ph type="title"/>
          </p:nvPr>
        </p:nvSpPr>
        <p:spPr>
          <a:xfrm>
            <a:off x="342900" y="366184"/>
            <a:ext cx="5600700" cy="1524000"/>
          </a:xfrm>
          <a:prstGeom prst="rect">
            <a:avLst/>
          </a:prstGeom>
        </p:spPr>
        <p:txBody>
          <a:bodyPr vert="horz" lIns="45720" rIns="45720" anchor="ctr">
            <a:normAutofit/>
          </a:bodyPr>
          <a:lstStyle/>
          <a:p>
            <a:r>
              <a:rPr kumimoji="0" lang="pt-BR" smtClean="0"/>
              <a:t>Clique para editar o estilo do título mestre</a:t>
            </a:r>
            <a:endParaRPr kumimoji="0" lang="en-US"/>
          </a:p>
        </p:txBody>
      </p:sp>
      <p:sp>
        <p:nvSpPr>
          <p:cNvPr id="30" name="Espaço Reservado para Texto 29"/>
          <p:cNvSpPr>
            <a:spLocks noGrp="1"/>
          </p:cNvSpPr>
          <p:nvPr>
            <p:ph type="body" idx="1"/>
          </p:nvPr>
        </p:nvSpPr>
        <p:spPr>
          <a:xfrm>
            <a:off x="342900" y="2133601"/>
            <a:ext cx="5600700" cy="6034617"/>
          </a:xfrm>
          <a:prstGeom prst="rect">
            <a:avLst/>
          </a:prstGeom>
        </p:spPr>
        <p:txBody>
          <a:bodyPr vert="horz">
            <a:normAutofit/>
          </a:bodyPr>
          <a:lstStyle/>
          <a:p>
            <a:pPr lvl="0" eaLnBrk="1" latinLnBrk="0" hangingPunct="1"/>
            <a:r>
              <a:rPr kumimoji="0" lang="pt-BR" smtClean="0"/>
              <a:t>Clique para editar os estilos do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10" name="Espaço Reservado para Data 9"/>
          <p:cNvSpPr>
            <a:spLocks noGrp="1"/>
          </p:cNvSpPr>
          <p:nvPr>
            <p:ph type="dt" sz="half" idx="2"/>
          </p:nvPr>
        </p:nvSpPr>
        <p:spPr>
          <a:xfrm>
            <a:off x="342900" y="8562753"/>
            <a:ext cx="1600200" cy="486833"/>
          </a:xfrm>
          <a:prstGeom prst="rect">
            <a:avLst/>
          </a:prstGeom>
        </p:spPr>
        <p:txBody>
          <a:bodyPr vert="horz" bIns="0" anchor="b"/>
          <a:lstStyle>
            <a:lvl1pPr algn="l" eaLnBrk="1" latinLnBrk="0" hangingPunct="1">
              <a:defRPr kumimoji="0" sz="1000">
                <a:solidFill>
                  <a:schemeClr val="tx2">
                    <a:shade val="50000"/>
                  </a:schemeClr>
                </a:solidFill>
              </a:defRPr>
            </a:lvl1pPr>
          </a:lstStyle>
          <a:p>
            <a:fld id="{91EEDFE1-3ECA-474D-84C1-5F69B42B5760}" type="datetimeFigureOut">
              <a:rPr lang="pt-BR" smtClean="0"/>
              <a:pPr/>
              <a:t>13/10/2017</a:t>
            </a:fld>
            <a:endParaRPr lang="pt-BR"/>
          </a:p>
        </p:txBody>
      </p:sp>
      <p:sp>
        <p:nvSpPr>
          <p:cNvPr id="22" name="Espaço Reservado para Rodapé 21"/>
          <p:cNvSpPr>
            <a:spLocks noGrp="1"/>
          </p:cNvSpPr>
          <p:nvPr>
            <p:ph type="ftr" sz="quarter" idx="3"/>
          </p:nvPr>
        </p:nvSpPr>
        <p:spPr>
          <a:xfrm>
            <a:off x="2343150" y="8562753"/>
            <a:ext cx="2171700" cy="486833"/>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pt-BR"/>
          </a:p>
        </p:txBody>
      </p:sp>
      <p:sp>
        <p:nvSpPr>
          <p:cNvPr id="18" name="Espaço Reservado para Número de Slide 17"/>
          <p:cNvSpPr>
            <a:spLocks noGrp="1"/>
          </p:cNvSpPr>
          <p:nvPr>
            <p:ph type="sldNum" sz="quarter" idx="4"/>
          </p:nvPr>
        </p:nvSpPr>
        <p:spPr>
          <a:xfrm>
            <a:off x="6115050" y="8562753"/>
            <a:ext cx="571500" cy="486833"/>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7E5D53FF-0FED-4198-878C-02B7D9142B85}"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ítulo 12"/>
          <p:cNvSpPr>
            <a:spLocks noGrp="1"/>
          </p:cNvSpPr>
          <p:nvPr>
            <p:ph type="title"/>
          </p:nvPr>
        </p:nvSpPr>
        <p:spPr>
          <a:xfrm>
            <a:off x="1202668" y="0"/>
            <a:ext cx="5369604" cy="1331640"/>
          </a:xfrm>
        </p:spPr>
        <p:txBody>
          <a:bodyPr>
            <a:normAutofit/>
          </a:bodyPr>
          <a:lstStyle/>
          <a:p>
            <a:pPr algn="ctr"/>
            <a:r>
              <a:rPr lang="pt-BR" sz="1800" dirty="0" smtClean="0">
                <a:latin typeface="+mn-lt"/>
              </a:rPr>
              <a:t>PROGRAMAS INDIVIDUAIS DE TREINAMENTO CONTRA RESISTIDO E ATUAÇÃO DO PERSONAL TRAINER</a:t>
            </a:r>
            <a:endParaRPr lang="pt-BR" sz="1800" dirty="0">
              <a:latin typeface="+mn-lt"/>
            </a:endParaRPr>
          </a:p>
        </p:txBody>
      </p:sp>
      <p:pic>
        <p:nvPicPr>
          <p:cNvPr id="19" name="Espaço Reservado para Conteúdo 18" descr="683full-sarah-backman.jpg"/>
          <p:cNvPicPr>
            <a:picLocks noGrp="1" noChangeAspect="1"/>
          </p:cNvPicPr>
          <p:nvPr>
            <p:ph idx="1"/>
          </p:nvPr>
        </p:nvPicPr>
        <p:blipFill>
          <a:blip r:embed="rId3" cstate="print"/>
          <a:stretch>
            <a:fillRect/>
          </a:stretch>
        </p:blipFill>
        <p:spPr>
          <a:xfrm>
            <a:off x="188640" y="1259632"/>
            <a:ext cx="2190780" cy="3067274"/>
          </a:xfrm>
        </p:spPr>
      </p:pic>
      <p:sp>
        <p:nvSpPr>
          <p:cNvPr id="24" name="CaixaDeTexto 23"/>
          <p:cNvSpPr txBox="1"/>
          <p:nvPr/>
        </p:nvSpPr>
        <p:spPr>
          <a:xfrm>
            <a:off x="2564904" y="1907704"/>
            <a:ext cx="4032448" cy="2939266"/>
          </a:xfrm>
          <a:prstGeom prst="rect">
            <a:avLst/>
          </a:prstGeom>
          <a:noFill/>
        </p:spPr>
        <p:txBody>
          <a:bodyPr wrap="square" rtlCol="0">
            <a:spAutoFit/>
          </a:bodyPr>
          <a:lstStyle/>
          <a:p>
            <a:r>
              <a:rPr lang="pt-BR" sz="1200" b="1" dirty="0" smtClean="0"/>
              <a:t>INTRODUÇÃO</a:t>
            </a:r>
          </a:p>
          <a:p>
            <a:endParaRPr lang="pt-BR" sz="500" b="1" dirty="0" smtClean="0"/>
          </a:p>
          <a:p>
            <a:pPr algn="just"/>
            <a:r>
              <a:rPr lang="pt-PT" sz="1200" dirty="0" smtClean="0"/>
              <a:t>Atualmente há mais de trinta mil academias devidamente reconhecidas espalhadas por todo o </a:t>
            </a:r>
            <a:r>
              <a:rPr lang="pt-PT" sz="1200" dirty="0"/>
              <a:t>Brasil (ACAD/Brasil, 2016</a:t>
            </a:r>
            <a:r>
              <a:rPr lang="pt-PT" sz="1200" dirty="0" smtClean="0"/>
              <a:t>), porém é sabido que neste volume, nem todos os estabelecimentos realizam um bom trabalho. Percebe-se que os problemas já iniciam na fase com a série inicial de adaptação na prescrição de exercícios contra resistido para indivíduos que iniciam na musculação. Destaque-se que alguns profissionais da área da educação física têm deixado de lado certos princípios do treinamento desportivo, visando, em conjunto com proprietários de academias, resultados mais rápidos para fidelizar seus alunos.</a:t>
            </a:r>
            <a:endParaRPr lang="pt-BR" sz="1200" dirty="0" smtClean="0"/>
          </a:p>
          <a:p>
            <a:endParaRPr lang="pt-BR" sz="1200" dirty="0" smtClean="0"/>
          </a:p>
          <a:p>
            <a:endParaRPr lang="pt-BR" sz="1200" dirty="0" smtClean="0"/>
          </a:p>
        </p:txBody>
      </p:sp>
      <p:sp>
        <p:nvSpPr>
          <p:cNvPr id="25" name="CaixaDeTexto 24"/>
          <p:cNvSpPr txBox="1"/>
          <p:nvPr/>
        </p:nvSpPr>
        <p:spPr>
          <a:xfrm>
            <a:off x="21014" y="4283968"/>
            <a:ext cx="3479994" cy="2569934"/>
          </a:xfrm>
          <a:prstGeom prst="rect">
            <a:avLst/>
          </a:prstGeom>
          <a:noFill/>
        </p:spPr>
        <p:txBody>
          <a:bodyPr wrap="square" rtlCol="0">
            <a:spAutoFit/>
          </a:bodyPr>
          <a:lstStyle/>
          <a:p>
            <a:pPr algn="just"/>
            <a:r>
              <a:rPr lang="pt-BR" sz="1200" b="1" dirty="0" smtClean="0"/>
              <a:t>O PERSONAL TRAINER</a:t>
            </a:r>
          </a:p>
          <a:p>
            <a:pPr algn="just"/>
            <a:endParaRPr lang="pt-BR" sz="500" b="1" dirty="0" smtClean="0"/>
          </a:p>
          <a:p>
            <a:pPr algn="just"/>
            <a:r>
              <a:rPr lang="pt-BR" sz="1200" dirty="0" smtClean="0"/>
              <a:t>O’Brien (2009) destaca que o </a:t>
            </a:r>
            <a:r>
              <a:rPr lang="pt-BR" sz="1200" dirty="0" err="1" smtClean="0"/>
              <a:t>Personal</a:t>
            </a:r>
            <a:r>
              <a:rPr lang="pt-BR" sz="1200" dirty="0" smtClean="0"/>
              <a:t> </a:t>
            </a:r>
            <a:r>
              <a:rPr lang="pt-BR" sz="1200" dirty="0" err="1" smtClean="0"/>
              <a:t>Trainer</a:t>
            </a:r>
            <a:r>
              <a:rPr lang="pt-BR" sz="1200" dirty="0" smtClean="0"/>
              <a:t> trata-se de um profissional da área da saúde formado em Educação Física e que promove treinamentos personalizados para os clientes.  Esse treinamento é exclusivo, acompanhado pessoalmente pelo profissional contratado tendo os treinos uma variação de acordo com o objetivo de cada aluno, sendo os mais requisitados a redução do peso, o aumento de massa muscular, o condicionamento aeróbio e a melhora na qualidade de vida, entre outros.</a:t>
            </a:r>
          </a:p>
          <a:p>
            <a:endParaRPr lang="pt-BR" sz="1200" dirty="0"/>
          </a:p>
        </p:txBody>
      </p:sp>
      <p:sp>
        <p:nvSpPr>
          <p:cNvPr id="26" name="CaixaDeTexto 25"/>
          <p:cNvSpPr txBox="1"/>
          <p:nvPr/>
        </p:nvSpPr>
        <p:spPr>
          <a:xfrm>
            <a:off x="59835" y="6619870"/>
            <a:ext cx="6594313" cy="2385268"/>
          </a:xfrm>
          <a:prstGeom prst="rect">
            <a:avLst/>
          </a:prstGeom>
          <a:noFill/>
        </p:spPr>
        <p:txBody>
          <a:bodyPr wrap="square" rtlCol="0">
            <a:spAutoFit/>
          </a:bodyPr>
          <a:lstStyle/>
          <a:p>
            <a:pPr algn="just"/>
            <a:r>
              <a:rPr lang="pt-BR" sz="1200" b="1" dirty="0" smtClean="0"/>
              <a:t>A ORGANIZAÇÃO DA PERIODIZAÇÃO DE TREINO</a:t>
            </a:r>
          </a:p>
          <a:p>
            <a:pPr algn="just"/>
            <a:endParaRPr lang="pt-BR" sz="500" dirty="0" smtClean="0"/>
          </a:p>
          <a:p>
            <a:pPr algn="just"/>
            <a:r>
              <a:rPr lang="pt-BR" sz="1200" dirty="0" smtClean="0"/>
              <a:t>O’Brien (2009) destaca que a periodização compreende a divisão da temporada de treino, com períodos particulares de tempo, contendo objetivos e conteúdos bem determinados. Esta periodização das sessões de treino está diretamente vinculada à noção de dividir os níveis de aptidão em períodos, sendo os mais relevantes nesse processo o </a:t>
            </a:r>
            <a:r>
              <a:rPr lang="pt-BR" sz="1200" b="1" i="1" dirty="0" smtClean="0"/>
              <a:t>preparatório</a:t>
            </a:r>
            <a:r>
              <a:rPr lang="pt-BR" sz="1200" dirty="0" smtClean="0"/>
              <a:t>, onde o indivíduo adquire uma base geral e específica para melhorar seu rendimento,  e o de </a:t>
            </a:r>
            <a:r>
              <a:rPr lang="pt-BR" sz="1200" b="1" i="1" dirty="0" smtClean="0"/>
              <a:t>transição</a:t>
            </a:r>
            <a:r>
              <a:rPr lang="pt-BR" sz="1200" dirty="0" smtClean="0"/>
              <a:t> onde há a proposta de trabalhar com uma “quebra” dos níveis de rendimento através de uma redução das cargas, que coincide com as férias do cliente. A duração destes períodos, que varia de acordo com o tempo total disponível (três meses, por exemplo), terá de ser programada respeitando os processos de adaptação fisiológica do organismo do cliente em questão.</a:t>
            </a:r>
          </a:p>
          <a:p>
            <a:endParaRPr lang="pt-BR" sz="1200" dirty="0"/>
          </a:p>
        </p:txBody>
      </p:sp>
      <p:sp>
        <p:nvSpPr>
          <p:cNvPr id="27" name="CaixaDeTexto 26"/>
          <p:cNvSpPr txBox="1"/>
          <p:nvPr/>
        </p:nvSpPr>
        <p:spPr>
          <a:xfrm>
            <a:off x="836712" y="8783890"/>
            <a:ext cx="6021288" cy="369332"/>
          </a:xfrm>
          <a:prstGeom prst="rect">
            <a:avLst/>
          </a:prstGeom>
          <a:noFill/>
        </p:spPr>
        <p:txBody>
          <a:bodyPr wrap="square" rtlCol="0">
            <a:spAutoFit/>
          </a:bodyPr>
          <a:lstStyle/>
          <a:p>
            <a:pPr marL="171450" indent="-171450">
              <a:buFont typeface="Arial" charset="0"/>
              <a:buChar char="•"/>
            </a:pPr>
            <a:r>
              <a:rPr lang="pt-BR" sz="900" b="1" i="1" baseline="30000" dirty="0" smtClean="0"/>
              <a:t>1  2</a:t>
            </a:r>
            <a:r>
              <a:rPr lang="pt-BR" sz="900" b="1" i="1" dirty="0" smtClean="0"/>
              <a:t> </a:t>
            </a:r>
            <a:r>
              <a:rPr lang="pt-BR" sz="900" b="1" i="1" baseline="30000" dirty="0" smtClean="0"/>
              <a:t>3</a:t>
            </a:r>
            <a:r>
              <a:rPr lang="pt-BR" sz="900" b="1" i="1" dirty="0" smtClean="0"/>
              <a:t> </a:t>
            </a:r>
            <a:r>
              <a:rPr lang="pt-BR" sz="900" b="1" i="1" baseline="30000" dirty="0" smtClean="0"/>
              <a:t>– </a:t>
            </a:r>
            <a:r>
              <a:rPr lang="pt-BR" sz="900" b="1" i="1" dirty="0" smtClean="0"/>
              <a:t>Acadêmicos do 7º. Período do Curso de Bacharelado em Educação Física – Faculdade Sant’Ana</a:t>
            </a:r>
          </a:p>
          <a:p>
            <a:pPr marL="171450" indent="-171450">
              <a:buFont typeface="Arial" charset="0"/>
              <a:buChar char="•"/>
            </a:pPr>
            <a:r>
              <a:rPr lang="pt-BR" sz="900" b="1" i="1" baseline="30000" dirty="0" smtClean="0"/>
              <a:t>4 </a:t>
            </a:r>
            <a:r>
              <a:rPr lang="pt-BR" sz="900" b="1" i="1" dirty="0" smtClean="0"/>
              <a:t>– Professor dos Cursos de Bacharelado e Licenciatura em Educação Física – Faculdade Sant’Ana</a:t>
            </a:r>
            <a:endParaRPr lang="pt-BR" sz="900" b="1" i="1" dirty="0"/>
          </a:p>
        </p:txBody>
      </p:sp>
      <p:sp>
        <p:nvSpPr>
          <p:cNvPr id="28" name="CaixaDeTexto 27"/>
          <p:cNvSpPr txBox="1"/>
          <p:nvPr/>
        </p:nvSpPr>
        <p:spPr>
          <a:xfrm>
            <a:off x="4350581" y="1220723"/>
            <a:ext cx="2390787" cy="830997"/>
          </a:xfrm>
          <a:prstGeom prst="rect">
            <a:avLst/>
          </a:prstGeom>
          <a:noFill/>
        </p:spPr>
        <p:txBody>
          <a:bodyPr wrap="square" rtlCol="0">
            <a:spAutoFit/>
          </a:bodyPr>
          <a:lstStyle/>
          <a:p>
            <a:pPr algn="r"/>
            <a:r>
              <a:rPr lang="pt-BR" sz="1200" dirty="0" err="1" smtClean="0"/>
              <a:t>Rayane</a:t>
            </a:r>
            <a:r>
              <a:rPr lang="pt-BR" sz="1200" dirty="0" smtClean="0"/>
              <a:t> </a:t>
            </a:r>
            <a:r>
              <a:rPr lang="pt-BR" sz="1200" dirty="0" err="1" smtClean="0"/>
              <a:t>Gebeluca</a:t>
            </a:r>
            <a:r>
              <a:rPr lang="pt-BR" sz="1200" dirty="0" smtClean="0"/>
              <a:t> </a:t>
            </a:r>
            <a:r>
              <a:rPr lang="pt-BR" sz="1200" baseline="30000" dirty="0" smtClean="0"/>
              <a:t>1</a:t>
            </a:r>
            <a:endParaRPr lang="pt-BR" sz="1200" dirty="0" smtClean="0"/>
          </a:p>
          <a:p>
            <a:pPr algn="r"/>
            <a:r>
              <a:rPr lang="pt-BR" sz="1200" dirty="0"/>
              <a:t>Erick </a:t>
            </a:r>
            <a:r>
              <a:rPr lang="pt-BR" sz="1200" dirty="0" err="1" smtClean="0"/>
              <a:t>Dawison</a:t>
            </a:r>
            <a:r>
              <a:rPr lang="pt-BR" sz="1200" dirty="0" smtClean="0"/>
              <a:t> </a:t>
            </a:r>
            <a:r>
              <a:rPr lang="pt-BR" sz="1200" dirty="0"/>
              <a:t>O. </a:t>
            </a:r>
            <a:r>
              <a:rPr lang="pt-BR" sz="1200" dirty="0" smtClean="0"/>
              <a:t>Almeida </a:t>
            </a:r>
            <a:r>
              <a:rPr lang="pt-BR" sz="1200" baseline="30000" dirty="0" smtClean="0"/>
              <a:t>2</a:t>
            </a:r>
            <a:endParaRPr lang="pt-BR" sz="1200" dirty="0" smtClean="0"/>
          </a:p>
          <a:p>
            <a:pPr algn="r"/>
            <a:r>
              <a:rPr lang="pt-BR" sz="1200" dirty="0" smtClean="0"/>
              <a:t>André L. B</a:t>
            </a:r>
            <a:r>
              <a:rPr lang="pt-BR" sz="1200" dirty="0"/>
              <a:t>. </a:t>
            </a:r>
            <a:r>
              <a:rPr lang="pt-BR" sz="1200" dirty="0" smtClean="0"/>
              <a:t>Campo</a:t>
            </a:r>
            <a:r>
              <a:rPr lang="pt-BR" sz="1200" b="1" i="1" baseline="30000" dirty="0" smtClean="0"/>
              <a:t>3</a:t>
            </a:r>
            <a:endParaRPr lang="pt-BR" sz="1200" dirty="0" smtClean="0"/>
          </a:p>
          <a:p>
            <a:pPr algn="r"/>
            <a:r>
              <a:rPr lang="pt-BR" sz="1200" dirty="0" smtClean="0"/>
              <a:t>Aurélio Luiz Oliveira</a:t>
            </a:r>
            <a:r>
              <a:rPr lang="pt-BR" sz="1200" b="1" i="1" baseline="30000" dirty="0" smtClean="0"/>
              <a:t>4 </a:t>
            </a:r>
            <a:endParaRPr lang="pt-BR" sz="1200" dirty="0"/>
          </a:p>
        </p:txBody>
      </p:sp>
      <p:pic>
        <p:nvPicPr>
          <p:cNvPr id="9" name="Imagem 8" descr="download.jpg"/>
          <p:cNvPicPr>
            <a:picLocks noChangeAspect="1"/>
          </p:cNvPicPr>
          <p:nvPr/>
        </p:nvPicPr>
        <p:blipFill>
          <a:blip r:embed="rId4"/>
          <a:stretch>
            <a:fillRect/>
          </a:stretch>
        </p:blipFill>
        <p:spPr>
          <a:xfrm>
            <a:off x="-1" y="-1"/>
            <a:ext cx="1202669" cy="1172601"/>
          </a:xfrm>
          <a:prstGeom prst="rect">
            <a:avLst/>
          </a:prstGeom>
        </p:spPr>
      </p:pic>
      <p:pic>
        <p:nvPicPr>
          <p:cNvPr id="1026" name="Picture 2" descr="Resultado de imagem para imagens personal traine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1008" y="4499992"/>
            <a:ext cx="3024336" cy="20729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929023"/>
      </p:ext>
    </p:extLst>
  </p:cSld>
  <p:clrMapOvr>
    <a:masterClrMapping/>
  </p:clrMapOvr>
  <p:timing>
    <p:tnLst>
      <p:par>
        <p:cTn id="1" dur="indefinite" restart="never" nodeType="tmRoot"/>
      </p:par>
    </p:tnLst>
  </p:timing>
</p:sld>
</file>

<file path=ppt/theme/theme1.xml><?xml version="1.0" encoding="utf-8"?>
<a:theme xmlns:a="http://schemas.openxmlformats.org/drawingml/2006/main" name="Técnica">
  <a:themeElements>
    <a:clrScheme name="Técnica">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écnica">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écnica">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2373</TotalTime>
  <Words>399</Words>
  <Application>Microsoft Office PowerPoint</Application>
  <PresentationFormat>Apresentação na tela (4:3)</PresentationFormat>
  <Paragraphs>17</Paragraphs>
  <Slides>1</Slides>
  <Notes>1</Notes>
  <HiddenSlides>0</HiddenSlides>
  <MMClips>0</MMClips>
  <ScaleCrop>false</ScaleCrop>
  <HeadingPairs>
    <vt:vector size="4" baseType="variant">
      <vt:variant>
        <vt:lpstr>Tema</vt:lpstr>
      </vt:variant>
      <vt:variant>
        <vt:i4>1</vt:i4>
      </vt:variant>
      <vt:variant>
        <vt:lpstr>Títulos de slides</vt:lpstr>
      </vt:variant>
      <vt:variant>
        <vt:i4>1</vt:i4>
      </vt:variant>
    </vt:vector>
  </HeadingPairs>
  <TitlesOfParts>
    <vt:vector size="2" baseType="lpstr">
      <vt:lpstr>Técnica</vt:lpstr>
      <vt:lpstr>PROGRAMAS INDIVIDUAIS DE TREINAMENTO CONTRA RESISTIDO E ATUAÇÃO DO PERSONAL TRAINER</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HP</dc:creator>
  <cp:lastModifiedBy>WINDOWS</cp:lastModifiedBy>
  <cp:revision>21</cp:revision>
  <dcterms:created xsi:type="dcterms:W3CDTF">2016-10-09T03:48:21Z</dcterms:created>
  <dcterms:modified xsi:type="dcterms:W3CDTF">2017-10-14T02:02:26Z</dcterms:modified>
</cp:coreProperties>
</file>