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0AD670-72E2-4176-A580-C306A2FEE688}" type="datetimeFigureOut">
              <a:rPr lang="pt-BR" smtClean="0"/>
              <a:pPr/>
              <a:t>04/10/2017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2E851C-A7A8-4955-B30C-5CDA47A1816E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s://scontent.fbfh1-1.fna.fbcdn.net/v/t1.0-1/p200x200/13906775_504337219759848_6109243502211994010_n.jpg?oh=1a2d6bd14f15c9edd52424cdfd717838&amp;oe=5A1E2A5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700"/>
            <a:ext cx="1340768" cy="134076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95000"/>
              </a:srgbClr>
            </a:outerShdw>
          </a:effectLst>
        </p:spPr>
      </p:pic>
      <p:pic>
        <p:nvPicPr>
          <p:cNvPr id="35846" name="Picture 6" descr="Resultado de imagem para treinamento funcional no futebol image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3016" y="5724128"/>
            <a:ext cx="3249938" cy="2664296"/>
          </a:xfrm>
          <a:prstGeom prst="rect">
            <a:avLst/>
          </a:prstGeom>
          <a:noFill/>
        </p:spPr>
      </p:pic>
      <p:sp>
        <p:nvSpPr>
          <p:cNvPr id="35848" name="AutoShape 8" descr="Resultado de imagem para crossfoot ponta grossa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5850" name="AutoShape 10" descr="Resultado de imagem para crossfoot ponta grossa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5852" name="AutoShape 12" descr="Resultado de imagem para crossfoot ponta grossa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3585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4214867"/>
            <a:ext cx="282508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33055" y="2339752"/>
            <a:ext cx="292559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/>
        </p:nvSpPr>
        <p:spPr>
          <a:xfrm>
            <a:off x="1842170" y="1331640"/>
            <a:ext cx="50158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latin typeface="Arial" pitchFamily="34" charset="0"/>
                <a:cs typeface="Arial" pitchFamily="34" charset="0"/>
              </a:rPr>
              <a:t>André L. B. Campos</a:t>
            </a:r>
            <a:r>
              <a:rPr lang="pt-BR" sz="1600" baseline="30000" dirty="0" smtClean="0">
                <a:latin typeface="Arial" pitchFamily="34" charset="0"/>
                <a:cs typeface="Arial" pitchFamily="34" charset="0"/>
              </a:rPr>
              <a:t>1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600" dirty="0" smtClean="0">
                <a:latin typeface="Arial" pitchFamily="34" charset="0"/>
                <a:cs typeface="Arial" pitchFamily="34" charset="0"/>
              </a:rPr>
              <a:t>Erick D. O. de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Almeida 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ayane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G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ebeluca </a:t>
            </a:r>
            <a:r>
              <a:rPr lang="pt-BR" sz="1600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pt-BR" sz="14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pt-BR" sz="1600" dirty="0" smtClean="0">
                <a:latin typeface="Arial" pitchFamily="34" charset="0"/>
                <a:cs typeface="Arial" pitchFamily="34" charset="0"/>
              </a:rPr>
              <a:t>Kleberson M.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Siqueira</a:t>
            </a:r>
            <a:r>
              <a:rPr lang="pt-BR" sz="1600" baseline="30000" dirty="0" smtClean="0">
                <a:latin typeface="Arial" pitchFamily="34" charset="0"/>
                <a:cs typeface="Arial" pitchFamily="34" charset="0"/>
              </a:rPr>
              <a:t>3</a:t>
            </a:r>
          </a:p>
          <a:p>
            <a:pPr algn="r"/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1052736" y="82919"/>
            <a:ext cx="475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PERIODIZAÇÃO NO TREINAMENTO DO CROSS FOOT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475656"/>
            <a:ext cx="38610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pPr algn="just"/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Crossfoot é um tipo de treinamento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 atletas profissionais de futebol adaptado para os atletas do dia a dia.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É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um treinamento de alta intensidade para aquisição de resistência física e massa muscular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, agregado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fundamentos como passe, finalização e cabeceio.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996952" y="4144015"/>
            <a:ext cx="36450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FINALIDADE DA MODALIDADE</a:t>
            </a:r>
          </a:p>
          <a:p>
            <a:pPr algn="just"/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Proporcionar resultados obtidos através da prática seguindo o mesociclo  do treinamento desportivo elaborado  para as práticas.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5855" name="Pictur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5759" y="12700"/>
            <a:ext cx="1372241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aixaDeTexto 15"/>
          <p:cNvSpPr txBox="1"/>
          <p:nvPr/>
        </p:nvSpPr>
        <p:spPr>
          <a:xfrm>
            <a:off x="0" y="588266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OBJETIVO GERAL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Respeitar os princípios da individualidade biológica de cada praticante, proporcionando bem estar durante a prática da atividade.</a:t>
            </a: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0" y="7308304"/>
            <a:ext cx="35010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Arial" pitchFamily="34" charset="0"/>
                <a:cs typeface="Arial" pitchFamily="34" charset="0"/>
              </a:rPr>
              <a:t>METODOLOGIA</a:t>
            </a:r>
          </a:p>
          <a:p>
            <a:pPr algn="just"/>
            <a:endParaRPr lang="pt-BR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600" dirty="0" smtClean="0">
                <a:latin typeface="Arial" pitchFamily="34" charset="0"/>
                <a:cs typeface="Arial" pitchFamily="34" charset="0"/>
              </a:rPr>
              <a:t>Trata-se de uma pesquisa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Exploratória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mediante seu objetivo e </a:t>
            </a:r>
            <a:r>
              <a:rPr lang="pt-BR" sz="1600" b="1" i="1" dirty="0" smtClean="0">
                <a:latin typeface="Arial" pitchFamily="34" charset="0"/>
                <a:cs typeface="Arial" pitchFamily="34" charset="0"/>
              </a:rPr>
              <a:t>Bibliográfica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conforme os procedimentos técnicos adotados.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924944" y="8765014"/>
            <a:ext cx="41044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b="1" dirty="0" smtClean="0">
                <a:latin typeface="Arial" pitchFamily="34" charset="0"/>
                <a:cs typeface="Arial" pitchFamily="34" charset="0"/>
              </a:rPr>
              <a:t>* </a:t>
            </a:r>
            <a:r>
              <a:rPr lang="pt-BR" sz="1050" baseline="30000" dirty="0" smtClean="0">
                <a:latin typeface="Arial" pitchFamily="34" charset="0"/>
                <a:cs typeface="Arial" pitchFamily="34" charset="0"/>
              </a:rPr>
              <a:t>1 2 3</a:t>
            </a:r>
            <a:r>
              <a:rPr lang="pt-BR" sz="1050" dirty="0" smtClean="0">
                <a:latin typeface="Arial" pitchFamily="34" charset="0"/>
                <a:cs typeface="Arial" pitchFamily="34" charset="0"/>
              </a:rPr>
              <a:t> - Acadêmicos do 7º. Período do Curso de Bacharelado em Educação Física – Faculdade Sant’Ana</a:t>
            </a:r>
            <a:endParaRPr lang="pt-BR" sz="105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158</TotalTime>
  <Words>152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Fluxo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 E ANDRE</dc:creator>
  <cp:lastModifiedBy>FRAN E ANDRE</cp:lastModifiedBy>
  <cp:revision>18</cp:revision>
  <dcterms:created xsi:type="dcterms:W3CDTF">2017-08-25T01:13:14Z</dcterms:created>
  <dcterms:modified xsi:type="dcterms:W3CDTF">2017-10-05T00:59:25Z</dcterms:modified>
</cp:coreProperties>
</file>