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1296" y="-72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18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080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37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14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57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21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34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53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03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04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97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9A15-ECE0-4D6B-A7A9-3D119D867A51}" type="datetimeFigureOut">
              <a:rPr lang="pt-BR" smtClean="0"/>
              <a:t>20/09/2018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A587-31A0-4B2A-97A0-FE72E50DB8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16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eb.unifoa.edu.br/praxis/numeros/03/51.pdf" TargetMode="External"/><Relationship Id="rId3" Type="http://schemas.openxmlformats.org/officeDocument/2006/relationships/image" Target="../media/image2.jpg"/><Relationship Id="rId7" Type="http://schemas.openxmlformats.org/officeDocument/2006/relationships/hyperlink" Target="mailto:frblan@msn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hyperlink" Target="https://www.inesul.edu.br/revista/arquivos/arq-idvol_31_1412711754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168652"/>
            <a:ext cx="32404050" cy="1440160"/>
          </a:xfrm>
        </p:spPr>
        <p:txBody>
          <a:bodyPr>
            <a:normAutofit fontScale="90000"/>
          </a:bodyPr>
          <a:lstStyle/>
          <a:p>
            <a:pPr>
              <a:tabLst>
                <a:tab pos="14533563" algn="l"/>
              </a:tabLst>
            </a:pPr>
            <a:r>
              <a:rPr lang="pt-BR" sz="5400" dirty="0" smtClean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6700" b="1" dirty="0" smtClean="0">
                <a:latin typeface="Arial" pitchFamily="34" charset="0"/>
                <a:cs typeface="Arial" pitchFamily="34" charset="0"/>
              </a:rPr>
              <a:t>LUDICIDADE: UM MÉTODO DE ENSINO NAS SÉRIES INICIAIS</a:t>
            </a:r>
            <a:br>
              <a:rPr lang="pt-BR" sz="6700" b="1" dirty="0" smtClean="0">
                <a:latin typeface="Arial" pitchFamily="34" charset="0"/>
                <a:cs typeface="Arial" pitchFamily="34" charset="0"/>
              </a:rPr>
            </a:br>
            <a:r>
              <a:rPr lang="pt-BR" sz="6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6700" b="1" dirty="0" smtClean="0">
                <a:latin typeface="Arial" pitchFamily="34" charset="0"/>
                <a:cs typeface="Arial" pitchFamily="34" charset="0"/>
              </a:rPr>
            </a:br>
            <a:r>
              <a:rPr lang="pt-BR" sz="67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6700" b="1" dirty="0" smtClean="0">
                <a:latin typeface="Arial" pitchFamily="34" charset="0"/>
                <a:cs typeface="Arial" pitchFamily="34" charset="0"/>
              </a:rPr>
            </a:br>
            <a:endParaRPr lang="pt-BR" sz="6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1921" y="20666596"/>
            <a:ext cx="14545617" cy="1115825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2500" lnSpcReduction="20000"/>
          </a:bodyPr>
          <a:lstStyle/>
          <a:p>
            <a:r>
              <a:rPr lang="pt-BR" sz="5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7" y="1728492"/>
            <a:ext cx="4212098" cy="41195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683185" y="2952628"/>
            <a:ext cx="190101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		           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Elen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Amáhbily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Zinkoski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Santos ¹ 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		               Juliana D’ Oliveira¹		                                             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Northon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 Cristhian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Bilik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Mariano¹</a:t>
            </a: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		               Tainá Aparecida dos Santos ¹</a:t>
            </a:r>
            <a:endParaRPr lang="pt-BR" sz="4000" baseline="34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		                Fabio Ricardo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Hilgenberg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Gomes ²</a:t>
            </a:r>
            <a:endParaRPr lang="pt-BR" sz="4000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17741" y="6337004"/>
            <a:ext cx="14851465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5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ludicidade é um importante método abordado atualmente, pois, auxilia no desenvolvimento global da criança, primordialmente em seu aspecto motor, cognitivo e afetivo, gerando ainda, uma interação entre o professor e alunos. Portanto, através do método lúdico, a criança realiza exercícios e, ao mesmo tempo, aprende brincando.  Essa é uma maneira prazerosa para se realizar as atividades por meio da ludicidade, em que, a criança sente mais vontade em participar das aulas de educação física, sendo assim aumentando seu repertório motor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4400" b="1" dirty="0" smtClean="0">
                <a:latin typeface="Arial" pitchFamily="34" charset="0"/>
                <a:cs typeface="Arial" pitchFamily="34" charset="0"/>
              </a:rPr>
              <a:t>Palavras </a:t>
            </a:r>
            <a:r>
              <a:rPr lang="pt-BR" sz="4400" b="1" dirty="0">
                <a:latin typeface="Arial" pitchFamily="34" charset="0"/>
                <a:cs typeface="Arial" pitchFamily="34" charset="0"/>
              </a:rPr>
              <a:t>chave: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Ludicidade. Desenvolvimento motor. Lúdico.</a:t>
            </a:r>
            <a:r>
              <a:rPr lang="pt-BR" sz="4800" dirty="0">
                <a:latin typeface="Arial" pitchFamily="34" charset="0"/>
                <a:cs typeface="Arial" pitchFamily="34" charset="0"/>
              </a:rPr>
              <a:t> </a:t>
            </a:r>
            <a:endParaRPr lang="pt-BR" sz="4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92313" y="6120980"/>
            <a:ext cx="14689632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Arial" pitchFamily="34" charset="0"/>
                <a:cs typeface="Arial" pitchFamily="34" charset="0"/>
              </a:rPr>
              <a:t>RESUMO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92313" y="15690933"/>
            <a:ext cx="14689632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Arial" pitchFamily="34" charset="0"/>
                <a:cs typeface="Arial" pitchFamily="34" charset="0"/>
              </a:rPr>
              <a:t>OBJETIVOS</a:t>
            </a:r>
            <a:endParaRPr lang="pt-BR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98998" y="16958518"/>
            <a:ext cx="148514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Demostrar a importância da ludicidade como método de ensino nas séries iniciais como forma de jogos, brincadeiras e brinquedos que estão presentes no desenvolvimento da criança, além de trazer o bem estar, como também a interação entre colegas da sala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92313" y="21966516"/>
            <a:ext cx="14689632" cy="1702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A metodologia da ludicidade pode ser utilizada em qualquer atividade aplicada pelo profissional de educação física, principalmente em se tratando das series iniciais, onde a criança está em um processo de desenvolvimento motor. </a:t>
            </a: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Para Dias (2013, p.7 apud MATEUS; FERREIRA; SILVA, 2009.p. 66) “Através do lúdico a criança começa a desenvolver sua capacidade de imaginação, abstração e aplicar ações relacionadas ao mundo real e ao fantástico.”</a:t>
            </a:r>
            <a:endParaRPr lang="pt-BR" sz="44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Ensinar de forma lúdica através de jogos e brincadeiras cria um estimulo e um hábito agradável para os alunos, possibilita o aprendizado de várias habilidades que será útil para sua vida. O professor pode trazer o jogo mais lúdico, isso não trás rivalidade, mas sim uma grande cooperação entre os demais envolvidos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pt-BR" sz="4400" dirty="0" smtClean="0">
                <a:latin typeface="Arial" pitchFamily="34" charset="0"/>
                <a:cs typeface="Arial" pitchFamily="34" charset="0"/>
              </a:rPr>
              <a:t>O método lúdico deve ser entendido como uma metodologia aplicada para que os alunos consigam aprender de forma mais prazerosa, auxiliando no desempenho da sua aprendizagem. </a:t>
            </a: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De acordo com Severino e </a:t>
            </a:r>
            <a:r>
              <a:rPr lang="pt-BR" sz="4400" dirty="0" err="1">
                <a:latin typeface="Arial" pitchFamily="34" charset="0"/>
                <a:cs typeface="Arial" pitchFamily="34" charset="0"/>
              </a:rPr>
              <a:t>Porrozzi</a:t>
            </a:r>
            <a:r>
              <a:rPr lang="pt-BR" sz="4400" dirty="0">
                <a:latin typeface="Arial" pitchFamily="34" charset="0"/>
                <a:cs typeface="Arial" pitchFamily="34" charset="0"/>
              </a:rPr>
              <a:t> (2017, p. 51), as atividades lúdicas proporcionam prazer às crianças, além do que contribuem também para o desenvolvimento físico, social e mental, através da brincadeira a criança se relaciona consigo e com o meio onde está inserida. </a:t>
            </a:r>
          </a:p>
          <a:p>
            <a:pPr algn="just"/>
            <a:endParaRPr lang="pt-BR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329338" y="6143932"/>
            <a:ext cx="14977663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Arial" pitchFamily="34" charset="0"/>
                <a:cs typeface="Arial" pitchFamily="34" charset="0"/>
              </a:rPr>
              <a:t>METODOLOGIA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6329337" y="7270205"/>
            <a:ext cx="149776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As informações coletadas foram realizadas por meio de pesquisa qualitativa, com observação e aplicação de brincadeiras lúdicas com alunos das series iniciais com registro fotógrafo dos momentos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824" y="10220429"/>
            <a:ext cx="7204834" cy="475753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9733" r="15001" b="15853"/>
          <a:stretch/>
        </p:blipFill>
        <p:spPr>
          <a:xfrm>
            <a:off x="24668892" y="10220429"/>
            <a:ext cx="6638108" cy="475753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169" y="15334986"/>
            <a:ext cx="7207738" cy="4827554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645" y="15255966"/>
            <a:ext cx="6638109" cy="497858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6528659" y="20607362"/>
            <a:ext cx="14778342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Arial" pitchFamily="34" charset="0"/>
                <a:cs typeface="Arial" pitchFamily="34" charset="0"/>
              </a:rPr>
              <a:t>CONSIDERAÇÕES FINAIS</a:t>
            </a:r>
            <a:endParaRPr lang="pt-BR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6451817" y="21722892"/>
            <a:ext cx="14960961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Buscamos observar através da aplicação das atividades lúdicas as reações e aprendizado das crianças nas aulas práticas. </a:t>
            </a: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A brincadeira a criança se faz como uma total entrega desde que respeite suas limitações daquilo que são propostos pelo professor, sem a ludicidade os alunos se torna cada vez mais competitivos. </a:t>
            </a: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Assim a importância da ludicidade e as contribuições nas aulas teóricas e praticas, a interações sociais, a alegria dos alunos ao realizar a atividade, e a criança aprende brincando. </a:t>
            </a:r>
          </a:p>
          <a:p>
            <a:pPr algn="just"/>
            <a:r>
              <a:rPr lang="pt-BR" sz="4400" dirty="0">
                <a:latin typeface="Arial" pitchFamily="34" charset="0"/>
                <a:cs typeface="Arial" pitchFamily="34" charset="0"/>
              </a:rPr>
              <a:t>Podemos concluir que as experiências vivenciadas através das atividades lúdicas vão contribuir muito para a vida da criança no seu aspecto de desenvolvimento onde pode tornar um cidadão critico perante a sociedade. </a:t>
            </a:r>
            <a:endParaRPr lang="pt-BR" sz="4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80254" y="38884620"/>
            <a:ext cx="1488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¹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Acadêmicos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do 6° período do Curso de Licenciatura em Educação Física, Faculdade Sant’Ana 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r>
              <a:rPr lang="pt-BR" sz="40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²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Professor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orientador. Especialista em Educação Física </a:t>
            </a:r>
            <a:r>
              <a:rPr lang="pt-BR" sz="4000" b="1" dirty="0" smtClean="0">
                <a:latin typeface="Arial" pitchFamily="34" charset="0"/>
                <a:cs typeface="Arial" pitchFamily="34" charset="0"/>
                <a:hlinkClick r:id="rId7"/>
              </a:rPr>
              <a:t>frblan@msn.com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4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631169" y="31899844"/>
            <a:ext cx="14655585" cy="92333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Arial" pitchFamily="34" charset="0"/>
                <a:cs typeface="Arial" pitchFamily="34" charset="0"/>
              </a:rPr>
              <a:t>REFERÊNCIAS</a:t>
            </a:r>
            <a:endParaRPr lang="pt-BR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6631169" y="32982855"/>
            <a:ext cx="14655585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Arial" pitchFamily="34" charset="0"/>
                <a:cs typeface="Arial" pitchFamily="34" charset="0"/>
              </a:rPr>
              <a:t>SEVERINO, Cláudio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Delunardo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; PORROZZI, Renato. 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A ludicidade aplicada à Educação Física: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a prática nas escolas. Revista Práxis, v. 2, n. 3, 2017. Disponível em: </a:t>
            </a:r>
            <a:r>
              <a:rPr lang="pt-BR" sz="4000" u="sng" dirty="0">
                <a:latin typeface="Arial" pitchFamily="34" charset="0"/>
                <a:cs typeface="Arial" pitchFamily="34" charset="0"/>
                <a:hlinkClick r:id="rId8"/>
              </a:rPr>
              <a:t>http://web.unifoa.edu.br/praxis/numeros/03/51.pdf</a:t>
            </a:r>
            <a:r>
              <a:rPr lang="pt-BR" sz="4000" u="sng" dirty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000" dirty="0">
                <a:latin typeface="Arial" pitchFamily="34" charset="0"/>
                <a:cs typeface="Arial" pitchFamily="34" charset="0"/>
              </a:rPr>
              <a:t>SILVA, Adriana Bonifácio et al</a:t>
            </a:r>
            <a:r>
              <a:rPr lang="pt-BR" sz="4000" b="1" dirty="0">
                <a:latin typeface="Arial" pitchFamily="34" charset="0"/>
                <a:cs typeface="Arial" pitchFamily="34" charset="0"/>
              </a:rPr>
              <a:t>. A RELEVÂNCIA DO LÚDICO NAS AULAS DE EDUCAÇÃO FÍSICA NO SEGUNDO CICLO (6º ANO 9º ANO) DO ENSINO FUNDAMENTAL.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 Disponível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em: </a:t>
            </a:r>
            <a:r>
              <a:rPr lang="pt-BR" sz="4000" u="sng" dirty="0" smtClean="0">
                <a:latin typeface="Arial" pitchFamily="34" charset="0"/>
                <a:cs typeface="Arial" pitchFamily="34" charset="0"/>
                <a:hlinkClick r:id="rId9"/>
              </a:rPr>
              <a:t>https</a:t>
            </a:r>
            <a:r>
              <a:rPr lang="pt-BR" sz="4000" u="sng" dirty="0">
                <a:latin typeface="Arial" pitchFamily="34" charset="0"/>
                <a:cs typeface="Arial" pitchFamily="34" charset="0"/>
                <a:hlinkClick r:id="rId9"/>
              </a:rPr>
              <a:t>://www.inesul.edu.br/revista/arquivos/arq-idvol_31_1412711754.pdf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.</a:t>
            </a:r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4000" dirty="0" smtClean="0">
                <a:latin typeface="Arial" pitchFamily="34" charset="0"/>
                <a:cs typeface="Arial" pitchFamily="34" charset="0"/>
              </a:rPr>
              <a:t>OLIVEIRA, Z. R.  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Educação Infantil: fundamentos e métodos.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São Paulo: Editora Cortez, 2002.</a:t>
            </a:r>
          </a:p>
          <a:p>
            <a:pPr algn="just"/>
            <a:r>
              <a:rPr lang="pt-BR" sz="4000" dirty="0" smtClean="0">
                <a:latin typeface="Arial" pitchFamily="34" charset="0"/>
                <a:cs typeface="Arial" pitchFamily="34" charset="0"/>
              </a:rPr>
              <a:t>FREIRE, J. B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. Educação de Corpo Inteiro Teoria e  Prática da Educação Física.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4° Edição. São Paulo: Editora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Spcipione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, 2006.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577</Words>
  <Application>Microsoft Office PowerPoint</Application>
  <PresentationFormat>Personalizar</PresentationFormat>
  <Paragraphs>31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               LUDICIDADE: UM MÉTODO DE ENSINO NAS SÉRIES INICIAIS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taina</dc:creator>
  <cp:lastModifiedBy>taina</cp:lastModifiedBy>
  <cp:revision>14</cp:revision>
  <dcterms:created xsi:type="dcterms:W3CDTF">2018-09-19T15:17:12Z</dcterms:created>
  <dcterms:modified xsi:type="dcterms:W3CDTF">2018-09-20T13:55:54Z</dcterms:modified>
</cp:coreProperties>
</file>